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42" r:id="rId10"/>
    <p:sldId id="335" r:id="rId11"/>
    <p:sldId id="347" r:id="rId12"/>
    <p:sldId id="348" r:id="rId13"/>
    <p:sldId id="349" r:id="rId14"/>
    <p:sldId id="336" r:id="rId15"/>
    <p:sldId id="346" r:id="rId16"/>
    <p:sldId id="334" r:id="rId17"/>
    <p:sldId id="337" r:id="rId18"/>
    <p:sldId id="338" r:id="rId19"/>
    <p:sldId id="339" r:id="rId20"/>
    <p:sldId id="340" r:id="rId21"/>
    <p:sldId id="341" r:id="rId22"/>
    <p:sldId id="350" r:id="rId23"/>
    <p:sldId id="286" r:id="rId2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71" d="100"/>
          <a:sy n="71" d="100"/>
        </p:scale>
        <p:origin x="-10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2</a:t>
            </a: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22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</a:t>
            </a:r>
            <a:r>
              <a:rPr smtClean="0"/>
              <a:t>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</a:t>
            </a:r>
            <a:r>
              <a:rPr smtClean="0"/>
              <a:t>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  <a:p>
            <a:pPr lvl="1"/>
            <a:endParaRPr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Representation map</a:t>
            </a:r>
          </a:p>
          <a:p>
            <a:pPr lvl="1"/>
            <a:r>
              <a:rPr lang="en-US" dirty="0" smtClean="0"/>
              <a:t>Association between internal &amp; external ports of a component</a:t>
            </a:r>
          </a:p>
          <a:p>
            <a:pPr lvl="2">
              <a:buNone/>
            </a:pPr>
            <a:r>
              <a:rPr lang="en-US" dirty="0" smtClean="0"/>
              <a:t>(input, output)</a:t>
            </a:r>
          </a:p>
          <a:p>
            <a:pPr lvl="1"/>
            <a:r>
              <a:rPr lang="en-US" dirty="0" smtClean="0"/>
              <a:t>Association between internal &amp; external roles for a connector</a:t>
            </a:r>
          </a:p>
          <a:p>
            <a:pPr lvl="1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4" name="Flèche droite 13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cxnSp>
        <p:nvCxnSpPr>
          <p:cNvPr id="18" name="Connecteur droit avec flèche 17"/>
          <p:cNvCxnSpPr>
            <a:stCxn id="27" idx="0"/>
          </p:cNvCxnSpPr>
          <p:nvPr/>
        </p:nvCxnSpPr>
        <p:spPr>
          <a:xfrm rot="16200000" flipV="1">
            <a:off x="6833181" y="2096513"/>
            <a:ext cx="1071570" cy="11647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00892" y="3214686"/>
            <a:ext cx="1928826" cy="1500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143768" y="3714752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7643834" y="3804049"/>
            <a:ext cx="500066" cy="12501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358082" y="3214686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43900" y="3714752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8215338" y="4071942"/>
            <a:ext cx="285752" cy="14287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8143900" y="4286256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representation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Representation and properties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</a:t>
            </a:r>
            <a:r>
              <a:rPr smtClean="0"/>
              <a:t>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err="1" smtClean="0"/>
              <a:t>AcmeStudio</a:t>
            </a:r>
            <a:endParaRPr lang="en-US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smtClean="0"/>
              <a:t>"Architecture Tradeoff Analysis Method"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ATAM(cont.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Three of the major goals of ATAM are to:</a:t>
            </a:r>
            <a:endParaRPr sz="3600" smtClean="0"/>
          </a:p>
          <a:p>
            <a:pPr lvl="1"/>
            <a:r>
              <a:rPr lang="en-US" sz="3200" dirty="0" smtClean="0"/>
              <a:t>elicit and refine a precise statement of the architecture’s driving quality attribute requirements</a:t>
            </a:r>
            <a:endParaRPr sz="3200" smtClean="0"/>
          </a:p>
          <a:p>
            <a:pPr lvl="1"/>
            <a:r>
              <a:rPr lang="en-US" sz="3200" dirty="0" smtClean="0"/>
              <a:t>elicit and refine a precise statement of the architectural design decisions</a:t>
            </a:r>
            <a:endParaRPr sz="3200" smtClean="0"/>
          </a:p>
          <a:p>
            <a:pPr lvl="1"/>
            <a:r>
              <a:rPr lang="en-US" sz="3200" dirty="0" smtClean="0"/>
              <a:t>evaluate the architectural design decisions to determine if they satisfactorily address the quality requirements</a:t>
            </a:r>
            <a:endParaRPr sz="3200" smtClean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These are typically: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introduction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Atam</a:t>
            </a:r>
            <a:r>
              <a:rPr lang="en-US" dirty="0" smtClean="0"/>
              <a:t> </a:t>
            </a:r>
            <a:r>
              <a:rPr lang="en-US" dirty="0" smtClean="0"/>
              <a:t>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smtClean="0"/>
              <a:t>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smtClean="0"/>
              <a:t>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</a:t>
            </a:r>
            <a:r>
              <a:rPr lang="en-GB" dirty="0" smtClean="0"/>
              <a:t>investigation and 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</a:t>
            </a:r>
          </a:p>
          <a:p>
            <a:pPr lvl="1"/>
            <a:r>
              <a:rPr lang="en-GB" dirty="0" err="1" smtClean="0"/>
              <a:t>Rapide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1"/>
            <a:r>
              <a:rPr lang="en-GB" dirty="0" smtClean="0"/>
              <a:t>ACME</a:t>
            </a:r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1"/>
            <a:r>
              <a:rPr lang="en-GB" dirty="0" smtClean="0"/>
              <a:t>AADL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</a:t>
            </a:r>
            <a:r>
              <a:rPr lang="en-GB" dirty="0" smtClean="0"/>
              <a:t>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400" b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</a:t>
            </a:r>
            <a:r>
              <a:rPr smtClean="0"/>
              <a:t>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Architectural design environment by Carnegie Mellon </a:t>
            </a:r>
            <a:r>
              <a:rPr lang="en-US" sz="2800" dirty="0" smtClean="0"/>
              <a:t>University</a:t>
            </a:r>
          </a:p>
          <a:p>
            <a:r>
              <a:rPr lang="en-US" sz="2800" dirty="0" smtClean="0"/>
              <a:t>Acme created in 1995 </a:t>
            </a:r>
          </a:p>
          <a:p>
            <a:r>
              <a:rPr lang="en-US" sz="2800" dirty="0" smtClean="0"/>
              <a:t>Goal :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descriptions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kernel &amp; elements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071546"/>
            <a:ext cx="8643968" cy="5500704"/>
          </a:xfrm>
        </p:spPr>
        <p:txBody>
          <a:bodyPr/>
          <a:lstStyle/>
          <a:p>
            <a:r>
              <a:rPr lang="en-US" dirty="0" smtClean="0"/>
              <a:t>Components, with ports</a:t>
            </a:r>
          </a:p>
          <a:p>
            <a:r>
              <a:rPr lang="en-US" dirty="0" smtClean="0"/>
              <a:t>Connectors, with roles</a:t>
            </a:r>
          </a:p>
          <a:p>
            <a:r>
              <a:rPr lang="en-US" dirty="0" smtClean="0"/>
              <a:t>Attachments of particular ports to particular roles</a:t>
            </a:r>
          </a:p>
          <a:p>
            <a:r>
              <a:rPr lang="en-US" dirty="0" smtClean="0"/>
              <a:t>Aggregates: collections of components, connectors and attachments</a:t>
            </a:r>
          </a:p>
          <a:p>
            <a:r>
              <a:rPr lang="en-US" dirty="0" smtClean="0"/>
              <a:t>Properties of any of above</a:t>
            </a:r>
            <a:endParaRPr lang="fr-FR" dirty="0"/>
          </a:p>
        </p:txBody>
      </p:sp>
      <p:pic>
        <p:nvPicPr>
          <p:cNvPr id="1026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1071538" y="3643314"/>
            <a:ext cx="6892802" cy="300039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</a:t>
            </a:r>
            <a:r>
              <a:rPr smtClean="0"/>
              <a:t>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Expressive descriptions that are easy for humans to read and write</a:t>
            </a:r>
          </a:p>
          <a:p>
            <a:endParaRPr lang="en-US" dirty="0" smtClean="0"/>
          </a:p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>
              <a:buNone/>
            </a:pPr>
            <a:r>
              <a:rPr lang="en-US" dirty="0" smtClean="0"/>
              <a:t>components, connectors, systems, ports, roles, representations, representation maps</a:t>
            </a:r>
          </a:p>
          <a:p>
            <a:pPr lvl="1"/>
            <a:r>
              <a:rPr smtClean="0"/>
              <a:t>Refinement : several representation levels and views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1241</Words>
  <Application>Microsoft Office PowerPoint</Application>
  <PresentationFormat>Affichage à l'écran (4:3)</PresentationFormat>
  <Paragraphs>311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kernel &amp; elements</vt:lpstr>
      <vt:lpstr>3. Acme description</vt:lpstr>
      <vt:lpstr>3. Acme description</vt:lpstr>
      <vt:lpstr>3. ACME Description (cont.)</vt:lpstr>
      <vt:lpstr>3. ACME Description (cont.)</vt:lpstr>
      <vt:lpstr>3. ACME Description (cont.)</vt:lpstr>
      <vt:lpstr>3. ACME Description (cont.)</vt:lpstr>
      <vt:lpstr>3. Acme language</vt:lpstr>
      <vt:lpstr>3. Acme tool</vt:lpstr>
      <vt:lpstr>4. ATAM</vt:lpstr>
      <vt:lpstr>4. ATAM(cont.)</vt:lpstr>
      <vt:lpstr>4. ATAM(cont.)</vt:lpstr>
      <vt:lpstr>4. Atam assessment steps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247</cp:revision>
  <dcterms:created xsi:type="dcterms:W3CDTF">2009-09-23T16:56:23Z</dcterms:created>
  <dcterms:modified xsi:type="dcterms:W3CDTF">2009-11-11T13:28:31Z</dcterms:modified>
</cp:coreProperties>
</file>