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9"/>
  </p:notesMasterIdLst>
  <p:handoutMasterIdLst>
    <p:handoutMasterId r:id="rId10"/>
  </p:handoutMasterIdLst>
  <p:sldIdLst>
    <p:sldId id="334" r:id="rId3"/>
    <p:sldId id="335" r:id="rId4"/>
    <p:sldId id="336" r:id="rId5"/>
    <p:sldId id="337" r:id="rId6"/>
    <p:sldId id="338" r:id="rId7"/>
    <p:sldId id="339" r:id="rId8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F00"/>
    <a:srgbClr val="FF6600"/>
  </p:clrMru>
  <p:extLst>
    <p:ext uri="{E76CE94A-603C-4142-B9EB-6D1370010A27}">
      <p14:discardImageEditData xmlns:p14="http://schemas.microsoft.com/office/powerpoint/2007/7/12/main" xmlns="" val="0"/>
    </p:ext>
    <p:ext uri="{D31A062A-798A-4329-ABDD-BBA856620510}">
      <p14:defaultImageDpi xmlns:p14="http://schemas.microsoft.com/office/powerpoint/2007/7/12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8760" autoAdjust="0"/>
    <p:restoredTop sz="93642" autoAdjust="0"/>
  </p:normalViewPr>
  <p:slideViewPr>
    <p:cSldViewPr>
      <p:cViewPr>
        <p:scale>
          <a:sx n="70" d="100"/>
          <a:sy n="70" d="100"/>
        </p:scale>
        <p:origin x="-106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468726-E2C5-4CAB-A87E-212CDACC1D39}" type="doc">
      <dgm:prSet loTypeId="urn:microsoft.com/office/officeart/2005/8/layout/chevron2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C4F80A-ADCA-43BF-ACC9-3F5C75B9E216}">
      <dgm:prSet phldrT="[Texte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D4A6EDEB-7925-4265-839A-BA2463961342}" type="parTrans" cxnId="{A201BCCE-6BA6-4F0C-BD3A-2CDA0C9535F4}">
      <dgm:prSet/>
      <dgm:spPr/>
      <dgm:t>
        <a:bodyPr/>
        <a:lstStyle/>
        <a:p>
          <a:endParaRPr lang="en-US"/>
        </a:p>
      </dgm:t>
    </dgm:pt>
    <dgm:pt modelId="{0EA00AD6-FC62-420D-BF9A-DA8D83DA3EE4}" type="sibTrans" cxnId="{A201BCCE-6BA6-4F0C-BD3A-2CDA0C9535F4}">
      <dgm:prSet/>
      <dgm:spPr/>
      <dgm:t>
        <a:bodyPr/>
        <a:lstStyle/>
        <a:p>
          <a:endParaRPr lang="en-US"/>
        </a:p>
      </dgm:t>
    </dgm:pt>
    <dgm:pt modelId="{8EF861FA-3808-4B5F-A394-808F8FCA844F}">
      <dgm:prSet phldrT="[Texte]"/>
      <dgm:spPr/>
      <dgm:t>
        <a:bodyPr/>
        <a:lstStyle/>
        <a:p>
          <a:r>
            <a:rPr lang="en-US" b="1" dirty="0" smtClean="0"/>
            <a:t>Present the ATAM</a:t>
          </a:r>
          <a:r>
            <a:rPr lang="en-US" dirty="0" smtClean="0"/>
            <a:t>. </a:t>
          </a:r>
          <a:endParaRPr lang="en-US" dirty="0"/>
        </a:p>
      </dgm:t>
    </dgm:pt>
    <dgm:pt modelId="{C8FCB78E-4FD8-48A8-9856-964CFB82D6DE}" type="parTrans" cxnId="{5338633B-903A-4BDB-9C83-8156BF28794B}">
      <dgm:prSet/>
      <dgm:spPr/>
      <dgm:t>
        <a:bodyPr/>
        <a:lstStyle/>
        <a:p>
          <a:endParaRPr lang="en-US"/>
        </a:p>
      </dgm:t>
    </dgm:pt>
    <dgm:pt modelId="{FB5620C7-30F0-4575-8788-F4FABCD0AD2A}" type="sibTrans" cxnId="{5338633B-903A-4BDB-9C83-8156BF28794B}">
      <dgm:prSet/>
      <dgm:spPr/>
      <dgm:t>
        <a:bodyPr/>
        <a:lstStyle/>
        <a:p>
          <a:endParaRPr lang="en-US"/>
        </a:p>
      </dgm:t>
    </dgm:pt>
    <dgm:pt modelId="{89DC5C5C-4497-464A-BEDD-3EC8F5FBE9CF}">
      <dgm:prSet phldrT="[Texte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7B53E502-3A0A-46DE-BA83-A92D956A35B6}" type="parTrans" cxnId="{A79E98CC-09A3-4F97-98DE-A21F8B76EDD2}">
      <dgm:prSet/>
      <dgm:spPr/>
      <dgm:t>
        <a:bodyPr/>
        <a:lstStyle/>
        <a:p>
          <a:endParaRPr lang="en-US"/>
        </a:p>
      </dgm:t>
    </dgm:pt>
    <dgm:pt modelId="{BC99A5B3-4005-45EE-819F-3100434DD236}" type="sibTrans" cxnId="{A79E98CC-09A3-4F97-98DE-A21F8B76EDD2}">
      <dgm:prSet/>
      <dgm:spPr/>
      <dgm:t>
        <a:bodyPr/>
        <a:lstStyle/>
        <a:p>
          <a:endParaRPr lang="en-US"/>
        </a:p>
      </dgm:t>
    </dgm:pt>
    <dgm:pt modelId="{67D24913-09F9-4F86-B612-DD5C4945B52C}">
      <dgm:prSet phldrT="[Texte]"/>
      <dgm:spPr/>
      <dgm:t>
        <a:bodyPr/>
        <a:lstStyle/>
        <a:p>
          <a:r>
            <a:rPr lang="en-US" b="1" dirty="0" smtClean="0"/>
            <a:t>Present business drivers</a:t>
          </a:r>
          <a:r>
            <a:rPr lang="en-US" dirty="0" smtClean="0"/>
            <a:t>.</a:t>
          </a:r>
          <a:endParaRPr lang="en-US" dirty="0"/>
        </a:p>
      </dgm:t>
    </dgm:pt>
    <dgm:pt modelId="{9EBA8817-F214-4A4A-8083-1932E61E2620}" type="parTrans" cxnId="{43E1100A-C06A-4844-A3FB-7AC650E6A408}">
      <dgm:prSet/>
      <dgm:spPr/>
      <dgm:t>
        <a:bodyPr/>
        <a:lstStyle/>
        <a:p>
          <a:endParaRPr lang="en-US"/>
        </a:p>
      </dgm:t>
    </dgm:pt>
    <dgm:pt modelId="{35782166-5978-4FA5-A3B1-A5A139C2A91E}" type="sibTrans" cxnId="{43E1100A-C06A-4844-A3FB-7AC650E6A408}">
      <dgm:prSet/>
      <dgm:spPr/>
      <dgm:t>
        <a:bodyPr/>
        <a:lstStyle/>
        <a:p>
          <a:endParaRPr lang="en-US"/>
        </a:p>
      </dgm:t>
    </dgm:pt>
    <dgm:pt modelId="{6D29025B-7E9E-4523-984D-758507BDFCD3}">
      <dgm:prSet phldrT="[Texte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98E63EB7-8DC2-4823-A8ED-76A44E5AAA61}" type="parTrans" cxnId="{0AF3FEC9-FF76-4F6F-B6D2-D035790D3CC3}">
      <dgm:prSet/>
      <dgm:spPr/>
      <dgm:t>
        <a:bodyPr/>
        <a:lstStyle/>
        <a:p>
          <a:endParaRPr lang="en-US"/>
        </a:p>
      </dgm:t>
    </dgm:pt>
    <dgm:pt modelId="{26943680-5C60-48D5-A0AE-54064428B433}" type="sibTrans" cxnId="{0AF3FEC9-FF76-4F6F-B6D2-D035790D3CC3}">
      <dgm:prSet/>
      <dgm:spPr/>
      <dgm:t>
        <a:bodyPr/>
        <a:lstStyle/>
        <a:p>
          <a:endParaRPr lang="en-US"/>
        </a:p>
      </dgm:t>
    </dgm:pt>
    <dgm:pt modelId="{1C17E32D-E5BC-4650-8F69-5E37774C067C}">
      <dgm:prSet phldrT="[Texte]"/>
      <dgm:spPr/>
      <dgm:t>
        <a:bodyPr/>
        <a:lstStyle/>
        <a:p>
          <a:r>
            <a:rPr lang="en-US" b="1" dirty="0" smtClean="0"/>
            <a:t>Present architecture (ACME)</a:t>
          </a:r>
          <a:endParaRPr lang="en-US" dirty="0"/>
        </a:p>
      </dgm:t>
    </dgm:pt>
    <dgm:pt modelId="{4875A793-05FF-4D44-8D6C-DD5183DF0AE2}" type="parTrans" cxnId="{E9BAE26F-1DE9-46E9-B7A4-7CCF8A3DEAA2}">
      <dgm:prSet/>
      <dgm:spPr/>
      <dgm:t>
        <a:bodyPr/>
        <a:lstStyle/>
        <a:p>
          <a:endParaRPr lang="en-US"/>
        </a:p>
      </dgm:t>
    </dgm:pt>
    <dgm:pt modelId="{2CFB2501-97A8-4E13-9605-3255509F9738}" type="sibTrans" cxnId="{E9BAE26F-1DE9-46E9-B7A4-7CCF8A3DEAA2}">
      <dgm:prSet/>
      <dgm:spPr/>
      <dgm:t>
        <a:bodyPr/>
        <a:lstStyle/>
        <a:p>
          <a:endParaRPr lang="en-US"/>
        </a:p>
      </dgm:t>
    </dgm:pt>
    <dgm:pt modelId="{3C486B70-D3FE-4970-B9B5-CA2D8B6F3EEE}">
      <dgm:prSet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1865F844-472F-4BB6-934F-E2B53C1A4B4A}" type="parTrans" cxnId="{C5530A6B-DBCA-4005-A741-B86D7C8E4CD0}">
      <dgm:prSet/>
      <dgm:spPr/>
      <dgm:t>
        <a:bodyPr/>
        <a:lstStyle/>
        <a:p>
          <a:endParaRPr lang="en-US"/>
        </a:p>
      </dgm:t>
    </dgm:pt>
    <dgm:pt modelId="{954CD116-88A4-41A9-ACFA-9224822CD487}" type="sibTrans" cxnId="{C5530A6B-DBCA-4005-A741-B86D7C8E4CD0}">
      <dgm:prSet/>
      <dgm:spPr/>
      <dgm:t>
        <a:bodyPr/>
        <a:lstStyle/>
        <a:p>
          <a:endParaRPr lang="en-US"/>
        </a:p>
      </dgm:t>
    </dgm:pt>
    <dgm:pt modelId="{9EFC650E-4E74-4F71-8B71-A5F227EAD719}">
      <dgm:prSet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43776194-2C2D-490F-A5F9-279D000771CA}" type="parTrans" cxnId="{AF333052-B43F-4C14-B3CC-C21383155209}">
      <dgm:prSet/>
      <dgm:spPr/>
      <dgm:t>
        <a:bodyPr/>
        <a:lstStyle/>
        <a:p>
          <a:endParaRPr lang="en-US"/>
        </a:p>
      </dgm:t>
    </dgm:pt>
    <dgm:pt modelId="{6A8EEF53-32BB-4548-A55F-A1ECF75EEE06}" type="sibTrans" cxnId="{AF333052-B43F-4C14-B3CC-C21383155209}">
      <dgm:prSet/>
      <dgm:spPr/>
      <dgm:t>
        <a:bodyPr/>
        <a:lstStyle/>
        <a:p>
          <a:endParaRPr lang="en-US"/>
        </a:p>
      </dgm:t>
    </dgm:pt>
    <dgm:pt modelId="{CD622641-F3D4-45C1-9D46-EA5724F7F5F3}">
      <dgm:prSet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AF39D6AE-DF6D-4C47-ACCC-662597F8BB6F}" type="parTrans" cxnId="{EF9CFEAC-15CD-4113-8A27-AB753E92F767}">
      <dgm:prSet/>
      <dgm:spPr/>
      <dgm:t>
        <a:bodyPr/>
        <a:lstStyle/>
        <a:p>
          <a:endParaRPr lang="en-US"/>
        </a:p>
      </dgm:t>
    </dgm:pt>
    <dgm:pt modelId="{0926A5F9-BDB5-4FED-B681-48EAB9DE1C17}" type="sibTrans" cxnId="{EF9CFEAC-15CD-4113-8A27-AB753E92F767}">
      <dgm:prSet/>
      <dgm:spPr/>
      <dgm:t>
        <a:bodyPr/>
        <a:lstStyle/>
        <a:p>
          <a:endParaRPr lang="en-US"/>
        </a:p>
      </dgm:t>
    </dgm:pt>
    <dgm:pt modelId="{A3E414CC-462E-4214-ABF4-C1F7D6637270}">
      <dgm:prSet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5592D795-FC4F-454C-A7B8-F2901236367A}" type="parTrans" cxnId="{69028F9B-46A5-4396-B9F2-2AF19881C5A1}">
      <dgm:prSet/>
      <dgm:spPr/>
      <dgm:t>
        <a:bodyPr/>
        <a:lstStyle/>
        <a:p>
          <a:endParaRPr lang="en-US"/>
        </a:p>
      </dgm:t>
    </dgm:pt>
    <dgm:pt modelId="{2DC9A183-3F70-48B9-9D32-D893FC32B4EA}" type="sibTrans" cxnId="{69028F9B-46A5-4396-B9F2-2AF19881C5A1}">
      <dgm:prSet/>
      <dgm:spPr/>
      <dgm:t>
        <a:bodyPr/>
        <a:lstStyle/>
        <a:p>
          <a:endParaRPr lang="en-US"/>
        </a:p>
      </dgm:t>
    </dgm:pt>
    <dgm:pt modelId="{2F387301-5DE6-45E2-82CF-0968614BE5FA}">
      <dgm:prSet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D17231D7-E093-4F5A-AF59-EE031F2F0593}" type="parTrans" cxnId="{F0C337C6-B59E-4B34-A7F5-15F19690AD5D}">
      <dgm:prSet/>
      <dgm:spPr/>
      <dgm:t>
        <a:bodyPr/>
        <a:lstStyle/>
        <a:p>
          <a:endParaRPr lang="en-US"/>
        </a:p>
      </dgm:t>
    </dgm:pt>
    <dgm:pt modelId="{F166C28F-508C-4106-9681-D94CE212568D}" type="sibTrans" cxnId="{F0C337C6-B59E-4B34-A7F5-15F19690AD5D}">
      <dgm:prSet/>
      <dgm:spPr/>
      <dgm:t>
        <a:bodyPr/>
        <a:lstStyle/>
        <a:p>
          <a:endParaRPr lang="en-US"/>
        </a:p>
      </dgm:t>
    </dgm:pt>
    <dgm:pt modelId="{40BE8CB0-D409-4286-83A7-7CB88975B308}">
      <dgm:prSet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218DB297-C48E-4DC0-B2A0-7DDEB3A91740}" type="parTrans" cxnId="{818D575C-8B00-47BF-9FB0-01AC297B5103}">
      <dgm:prSet/>
      <dgm:spPr/>
      <dgm:t>
        <a:bodyPr/>
        <a:lstStyle/>
        <a:p>
          <a:endParaRPr lang="en-US"/>
        </a:p>
      </dgm:t>
    </dgm:pt>
    <dgm:pt modelId="{3CBC6FE4-05EB-4B7A-BC6E-F620CDC26D86}" type="sibTrans" cxnId="{818D575C-8B00-47BF-9FB0-01AC297B5103}">
      <dgm:prSet/>
      <dgm:spPr/>
      <dgm:t>
        <a:bodyPr/>
        <a:lstStyle/>
        <a:p>
          <a:endParaRPr lang="en-US"/>
        </a:p>
      </dgm:t>
    </dgm:pt>
    <dgm:pt modelId="{7FE59F3C-D076-40C7-967F-EE61C565D313}">
      <dgm:prSet/>
      <dgm:spPr/>
      <dgm:t>
        <a:bodyPr/>
        <a:lstStyle/>
        <a:p>
          <a:r>
            <a:rPr lang="en-US" b="1" smtClean="0"/>
            <a:t>Identify architectural approaches</a:t>
          </a:r>
          <a:r>
            <a:rPr lang="en-US" smtClean="0"/>
            <a:t>. </a:t>
          </a:r>
          <a:endParaRPr lang="en-US"/>
        </a:p>
      </dgm:t>
    </dgm:pt>
    <dgm:pt modelId="{35B1ED5D-72B5-4938-80B2-CB585C375170}" type="parTrans" cxnId="{4EFB58CA-56B5-48BA-B167-FCD2349FE277}">
      <dgm:prSet/>
      <dgm:spPr/>
      <dgm:t>
        <a:bodyPr/>
        <a:lstStyle/>
        <a:p>
          <a:endParaRPr lang="en-US"/>
        </a:p>
      </dgm:t>
    </dgm:pt>
    <dgm:pt modelId="{8C9A28DC-BA0D-4CC9-A380-0D01F4F09DBC}" type="sibTrans" cxnId="{4EFB58CA-56B5-48BA-B167-FCD2349FE277}">
      <dgm:prSet/>
      <dgm:spPr/>
      <dgm:t>
        <a:bodyPr/>
        <a:lstStyle/>
        <a:p>
          <a:endParaRPr lang="en-US"/>
        </a:p>
      </dgm:t>
    </dgm:pt>
    <dgm:pt modelId="{BD27B93E-B34D-4D94-A918-74D1D64A6C14}">
      <dgm:prSet/>
      <dgm:spPr/>
      <dgm:t>
        <a:bodyPr/>
        <a:lstStyle/>
        <a:p>
          <a:r>
            <a:rPr lang="en-US" b="1" dirty="0" smtClean="0"/>
            <a:t>Generate quality attribute utility tree</a:t>
          </a:r>
          <a:r>
            <a:rPr lang="en-US" dirty="0" smtClean="0"/>
            <a:t> </a:t>
          </a:r>
          <a:endParaRPr lang="en-US" dirty="0"/>
        </a:p>
      </dgm:t>
    </dgm:pt>
    <dgm:pt modelId="{DB14A2D9-EAC3-4267-BC9F-F4906C7E45DA}" type="parTrans" cxnId="{1C9AED06-CB88-475C-9B49-660AD14E02B6}">
      <dgm:prSet/>
      <dgm:spPr/>
      <dgm:t>
        <a:bodyPr/>
        <a:lstStyle/>
        <a:p>
          <a:endParaRPr lang="en-US"/>
        </a:p>
      </dgm:t>
    </dgm:pt>
    <dgm:pt modelId="{8F3DB2B2-E264-4F2C-AA2B-9D47A95229A0}" type="sibTrans" cxnId="{1C9AED06-CB88-475C-9B49-660AD14E02B6}">
      <dgm:prSet/>
      <dgm:spPr/>
      <dgm:t>
        <a:bodyPr/>
        <a:lstStyle/>
        <a:p>
          <a:endParaRPr lang="en-US"/>
        </a:p>
      </dgm:t>
    </dgm:pt>
    <dgm:pt modelId="{14D14EFE-6C54-446C-82B7-D64794AE17D7}">
      <dgm:prSet/>
      <dgm:spPr/>
      <dgm:t>
        <a:bodyPr/>
        <a:lstStyle/>
        <a:p>
          <a:r>
            <a:rPr lang="en-US" b="1" dirty="0" smtClean="0"/>
            <a:t>Analyze architectural approaches</a:t>
          </a:r>
          <a:r>
            <a:rPr lang="en-US" dirty="0" smtClean="0"/>
            <a:t>. </a:t>
          </a:r>
          <a:endParaRPr lang="en-US" dirty="0"/>
        </a:p>
      </dgm:t>
    </dgm:pt>
    <dgm:pt modelId="{7AE9206E-8A2E-4C39-84FF-A8A7385F1A2C}" type="parTrans" cxnId="{C0E0ABB1-1575-41A5-AFD3-4C9A275C5B6C}">
      <dgm:prSet/>
      <dgm:spPr/>
      <dgm:t>
        <a:bodyPr/>
        <a:lstStyle/>
        <a:p>
          <a:endParaRPr lang="en-US"/>
        </a:p>
      </dgm:t>
    </dgm:pt>
    <dgm:pt modelId="{A4470B5C-C5A0-4303-8418-A3D8FB37E33F}" type="sibTrans" cxnId="{C0E0ABB1-1575-41A5-AFD3-4C9A275C5B6C}">
      <dgm:prSet/>
      <dgm:spPr/>
      <dgm:t>
        <a:bodyPr/>
        <a:lstStyle/>
        <a:p>
          <a:endParaRPr lang="en-US"/>
        </a:p>
      </dgm:t>
    </dgm:pt>
    <dgm:pt modelId="{64FD7011-1C57-4ACA-8B55-9E1489E37311}">
      <dgm:prSet/>
      <dgm:spPr/>
      <dgm:t>
        <a:bodyPr/>
        <a:lstStyle/>
        <a:p>
          <a:r>
            <a:rPr lang="en-US" b="1" smtClean="0"/>
            <a:t>Brainstorm and prioritize scenarios</a:t>
          </a:r>
          <a:r>
            <a:rPr lang="en-US" smtClean="0"/>
            <a:t>.</a:t>
          </a:r>
          <a:endParaRPr lang="en-US"/>
        </a:p>
      </dgm:t>
    </dgm:pt>
    <dgm:pt modelId="{239C5B33-9642-4B50-B044-E5ADAC9B3A5B}" type="parTrans" cxnId="{155FF36C-D1D1-4E9A-97E6-351EC663800D}">
      <dgm:prSet/>
      <dgm:spPr/>
      <dgm:t>
        <a:bodyPr/>
        <a:lstStyle/>
        <a:p>
          <a:endParaRPr lang="en-US"/>
        </a:p>
      </dgm:t>
    </dgm:pt>
    <dgm:pt modelId="{F2B8F262-6CDC-45CF-A7C1-BBEAE54DB4FF}" type="sibTrans" cxnId="{155FF36C-D1D1-4E9A-97E6-351EC663800D}">
      <dgm:prSet/>
      <dgm:spPr/>
      <dgm:t>
        <a:bodyPr/>
        <a:lstStyle/>
        <a:p>
          <a:endParaRPr lang="en-US"/>
        </a:p>
      </dgm:t>
    </dgm:pt>
    <dgm:pt modelId="{46644A12-61EF-421C-AD66-692EB805B048}">
      <dgm:prSet/>
      <dgm:spPr/>
      <dgm:t>
        <a:bodyPr/>
        <a:lstStyle/>
        <a:p>
          <a:r>
            <a:rPr lang="en-US" b="1" smtClean="0"/>
            <a:t>Analyze architectural approaches</a:t>
          </a:r>
          <a:r>
            <a:rPr lang="en-US" smtClean="0"/>
            <a:t>. </a:t>
          </a:r>
          <a:endParaRPr lang="en-US"/>
        </a:p>
      </dgm:t>
    </dgm:pt>
    <dgm:pt modelId="{35E85560-6E83-44EA-9448-56A5205AD6C1}" type="parTrans" cxnId="{5A2D9707-AF4A-4D04-BA81-68EC61602565}">
      <dgm:prSet/>
      <dgm:spPr/>
      <dgm:t>
        <a:bodyPr/>
        <a:lstStyle/>
        <a:p>
          <a:endParaRPr lang="en-US"/>
        </a:p>
      </dgm:t>
    </dgm:pt>
    <dgm:pt modelId="{A54C44D6-097E-487C-A2C6-13DCB3A2A27E}" type="sibTrans" cxnId="{5A2D9707-AF4A-4D04-BA81-68EC61602565}">
      <dgm:prSet/>
      <dgm:spPr/>
      <dgm:t>
        <a:bodyPr/>
        <a:lstStyle/>
        <a:p>
          <a:endParaRPr lang="en-US"/>
        </a:p>
      </dgm:t>
    </dgm:pt>
    <dgm:pt modelId="{0748FFA0-8B6F-4C0E-B3E0-2D39A1C0DFB1}">
      <dgm:prSet/>
      <dgm:spPr/>
      <dgm:t>
        <a:bodyPr/>
        <a:lstStyle/>
        <a:p>
          <a:r>
            <a:rPr lang="en-US" b="1" smtClean="0"/>
            <a:t>Present results</a:t>
          </a:r>
          <a:endParaRPr lang="en-US"/>
        </a:p>
      </dgm:t>
    </dgm:pt>
    <dgm:pt modelId="{450C8141-9176-442F-8EF4-AFAE2D1881BD}" type="parTrans" cxnId="{68D3BAA2-15F8-4006-A5BE-B4B786D822A7}">
      <dgm:prSet/>
      <dgm:spPr/>
      <dgm:t>
        <a:bodyPr/>
        <a:lstStyle/>
        <a:p>
          <a:endParaRPr lang="en-US"/>
        </a:p>
      </dgm:t>
    </dgm:pt>
    <dgm:pt modelId="{93ED563D-E879-4D90-9F83-BEFEEC3EE7B4}" type="sibTrans" cxnId="{68D3BAA2-15F8-4006-A5BE-B4B786D822A7}">
      <dgm:prSet/>
      <dgm:spPr/>
      <dgm:t>
        <a:bodyPr/>
        <a:lstStyle/>
        <a:p>
          <a:endParaRPr lang="en-US"/>
        </a:p>
      </dgm:t>
    </dgm:pt>
    <dgm:pt modelId="{BCF9926A-63CD-4519-B280-55D6BCE32101}" type="pres">
      <dgm:prSet presAssocID="{E2468726-E2C5-4CAB-A87E-212CDACC1D39}" presName="linearFlow" presStyleCnt="0">
        <dgm:presLayoutVars>
          <dgm:dir/>
          <dgm:animLvl val="lvl"/>
          <dgm:resizeHandles val="exact"/>
        </dgm:presLayoutVars>
      </dgm:prSet>
      <dgm:spPr/>
    </dgm:pt>
    <dgm:pt modelId="{B685A86D-C3FF-4C29-81CB-ECEFC3F9CA2E}" type="pres">
      <dgm:prSet presAssocID="{C5C4F80A-ADCA-43BF-ACC9-3F5C75B9E216}" presName="composite" presStyleCnt="0"/>
      <dgm:spPr/>
    </dgm:pt>
    <dgm:pt modelId="{A8EFB1D0-AFE1-4ABB-998F-BC8F5022F6DE}" type="pres">
      <dgm:prSet presAssocID="{C5C4F80A-ADCA-43BF-ACC9-3F5C75B9E216}" presName="parentText" presStyleLbl="alignNode1" presStyleIdx="0" presStyleCnt="9">
        <dgm:presLayoutVars>
          <dgm:chMax val="1"/>
          <dgm:bulletEnabled val="1"/>
        </dgm:presLayoutVars>
      </dgm:prSet>
      <dgm:spPr/>
    </dgm:pt>
    <dgm:pt modelId="{7D4674C8-3BBD-4727-A37D-F0C903662B5E}" type="pres">
      <dgm:prSet presAssocID="{C5C4F80A-ADCA-43BF-ACC9-3F5C75B9E216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66672-19AD-4748-9181-A079BB18C4FC}" type="pres">
      <dgm:prSet presAssocID="{0EA00AD6-FC62-420D-BF9A-DA8D83DA3EE4}" presName="sp" presStyleCnt="0"/>
      <dgm:spPr/>
    </dgm:pt>
    <dgm:pt modelId="{9DA3AA2C-EA36-459C-BB04-E859C5805F51}" type="pres">
      <dgm:prSet presAssocID="{89DC5C5C-4497-464A-BEDD-3EC8F5FBE9CF}" presName="composite" presStyleCnt="0"/>
      <dgm:spPr/>
    </dgm:pt>
    <dgm:pt modelId="{60ADE2E7-EE22-4F1B-B618-0810AEAB69CF}" type="pres">
      <dgm:prSet presAssocID="{89DC5C5C-4497-464A-BEDD-3EC8F5FBE9CF}" presName="parentText" presStyleLbl="alignNode1" presStyleIdx="1" presStyleCnt="9">
        <dgm:presLayoutVars>
          <dgm:chMax val="1"/>
          <dgm:bulletEnabled val="1"/>
        </dgm:presLayoutVars>
      </dgm:prSet>
      <dgm:spPr/>
    </dgm:pt>
    <dgm:pt modelId="{504D6305-7D78-4993-9F6D-D86EC1407DE3}" type="pres">
      <dgm:prSet presAssocID="{89DC5C5C-4497-464A-BEDD-3EC8F5FBE9CF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E3A4B-ECED-4353-BCE6-D95F8976A538}" type="pres">
      <dgm:prSet presAssocID="{BC99A5B3-4005-45EE-819F-3100434DD236}" presName="sp" presStyleCnt="0"/>
      <dgm:spPr/>
    </dgm:pt>
    <dgm:pt modelId="{1A6E4B5F-9628-4EE5-9B6D-EBDBE6103752}" type="pres">
      <dgm:prSet presAssocID="{6D29025B-7E9E-4523-984D-758507BDFCD3}" presName="composite" presStyleCnt="0"/>
      <dgm:spPr/>
    </dgm:pt>
    <dgm:pt modelId="{098EBCC1-266D-4A29-8BA8-958004418245}" type="pres">
      <dgm:prSet presAssocID="{6D29025B-7E9E-4523-984D-758507BDFCD3}" presName="parentText" presStyleLbl="alignNode1" presStyleIdx="2" presStyleCnt="9">
        <dgm:presLayoutVars>
          <dgm:chMax val="1"/>
          <dgm:bulletEnabled val="1"/>
        </dgm:presLayoutVars>
      </dgm:prSet>
      <dgm:spPr/>
    </dgm:pt>
    <dgm:pt modelId="{02AC38D5-023A-4A73-950E-DD6AFA43F046}" type="pres">
      <dgm:prSet presAssocID="{6D29025B-7E9E-4523-984D-758507BDFCD3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28E1F-40B5-40FC-8281-CB6E0D7C24F4}" type="pres">
      <dgm:prSet presAssocID="{26943680-5C60-48D5-A0AE-54064428B433}" presName="sp" presStyleCnt="0"/>
      <dgm:spPr/>
    </dgm:pt>
    <dgm:pt modelId="{6750A149-C2C9-4CDE-B7C2-BCBF6D0F039F}" type="pres">
      <dgm:prSet presAssocID="{3C486B70-D3FE-4970-B9B5-CA2D8B6F3EEE}" presName="composite" presStyleCnt="0"/>
      <dgm:spPr/>
    </dgm:pt>
    <dgm:pt modelId="{69ABBA2A-1B53-4120-8B56-E28A6169C332}" type="pres">
      <dgm:prSet presAssocID="{3C486B70-D3FE-4970-B9B5-CA2D8B6F3EEE}" presName="parentText" presStyleLbl="alignNode1" presStyleIdx="3" presStyleCnt="9">
        <dgm:presLayoutVars>
          <dgm:chMax val="1"/>
          <dgm:bulletEnabled val="1"/>
        </dgm:presLayoutVars>
      </dgm:prSet>
      <dgm:spPr/>
    </dgm:pt>
    <dgm:pt modelId="{E62D6163-FD5E-4FC3-8631-1DE5C8F0E4FD}" type="pres">
      <dgm:prSet presAssocID="{3C486B70-D3FE-4970-B9B5-CA2D8B6F3EEE}" presName="descendantText" presStyleLbl="alignAcc1" presStyleIdx="3" presStyleCnt="9">
        <dgm:presLayoutVars>
          <dgm:bulletEnabled val="1"/>
        </dgm:presLayoutVars>
      </dgm:prSet>
      <dgm:spPr/>
    </dgm:pt>
    <dgm:pt modelId="{EC6ADB9B-8157-4831-985B-061683CC1EEB}" type="pres">
      <dgm:prSet presAssocID="{954CD116-88A4-41A9-ACFA-9224822CD487}" presName="sp" presStyleCnt="0"/>
      <dgm:spPr/>
    </dgm:pt>
    <dgm:pt modelId="{FC01F299-D96D-4F48-8A0E-C1D0E7F9525F}" type="pres">
      <dgm:prSet presAssocID="{9EFC650E-4E74-4F71-8B71-A5F227EAD719}" presName="composite" presStyleCnt="0"/>
      <dgm:spPr/>
    </dgm:pt>
    <dgm:pt modelId="{C0B70794-7FBF-4132-BE23-89D055D34807}" type="pres">
      <dgm:prSet presAssocID="{9EFC650E-4E74-4F71-8B71-A5F227EAD719}" presName="parentText" presStyleLbl="alignNode1" presStyleIdx="4" presStyleCnt="9">
        <dgm:presLayoutVars>
          <dgm:chMax val="1"/>
          <dgm:bulletEnabled val="1"/>
        </dgm:presLayoutVars>
      </dgm:prSet>
      <dgm:spPr/>
    </dgm:pt>
    <dgm:pt modelId="{CBA989B8-077B-4FBE-A07C-9D242D152BED}" type="pres">
      <dgm:prSet presAssocID="{9EFC650E-4E74-4F71-8B71-A5F227EAD719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712B6-3920-4DDC-8BD9-68FEA667200E}" type="pres">
      <dgm:prSet presAssocID="{6A8EEF53-32BB-4548-A55F-A1ECF75EEE06}" presName="sp" presStyleCnt="0"/>
      <dgm:spPr/>
    </dgm:pt>
    <dgm:pt modelId="{93541746-2B73-45D7-A371-2F578D68E6B7}" type="pres">
      <dgm:prSet presAssocID="{CD622641-F3D4-45C1-9D46-EA5724F7F5F3}" presName="composite" presStyleCnt="0"/>
      <dgm:spPr/>
    </dgm:pt>
    <dgm:pt modelId="{215AEA54-2758-4555-8621-D6B3E55C1C40}" type="pres">
      <dgm:prSet presAssocID="{CD622641-F3D4-45C1-9D46-EA5724F7F5F3}" presName="parentText" presStyleLbl="alignNode1" presStyleIdx="5" presStyleCnt="9">
        <dgm:presLayoutVars>
          <dgm:chMax val="1"/>
          <dgm:bulletEnabled val="1"/>
        </dgm:presLayoutVars>
      </dgm:prSet>
      <dgm:spPr/>
    </dgm:pt>
    <dgm:pt modelId="{D5B43576-7BA0-48C9-B6FC-680D13C3B8E5}" type="pres">
      <dgm:prSet presAssocID="{CD622641-F3D4-45C1-9D46-EA5724F7F5F3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C8427-C78E-450F-BD2D-D925572D4B55}" type="pres">
      <dgm:prSet presAssocID="{0926A5F9-BDB5-4FED-B681-48EAB9DE1C17}" presName="sp" presStyleCnt="0"/>
      <dgm:spPr/>
    </dgm:pt>
    <dgm:pt modelId="{BA02F535-A28B-4D0C-A498-43764D7F217A}" type="pres">
      <dgm:prSet presAssocID="{A3E414CC-462E-4214-ABF4-C1F7D6637270}" presName="composite" presStyleCnt="0"/>
      <dgm:spPr/>
    </dgm:pt>
    <dgm:pt modelId="{A896D615-4805-490D-88BB-D96DE1A517B9}" type="pres">
      <dgm:prSet presAssocID="{A3E414CC-462E-4214-ABF4-C1F7D6637270}" presName="parentText" presStyleLbl="alignNode1" presStyleIdx="6" presStyleCnt="9">
        <dgm:presLayoutVars>
          <dgm:chMax val="1"/>
          <dgm:bulletEnabled val="1"/>
        </dgm:presLayoutVars>
      </dgm:prSet>
      <dgm:spPr/>
    </dgm:pt>
    <dgm:pt modelId="{E2098CAB-8FA0-4A3B-9077-802A97F44736}" type="pres">
      <dgm:prSet presAssocID="{A3E414CC-462E-4214-ABF4-C1F7D6637270}" presName="descendantText" presStyleLbl="alignAcc1" presStyleIdx="6" presStyleCnt="9">
        <dgm:presLayoutVars>
          <dgm:bulletEnabled val="1"/>
        </dgm:presLayoutVars>
      </dgm:prSet>
      <dgm:spPr/>
    </dgm:pt>
    <dgm:pt modelId="{25C8FA7B-98D6-49F3-B221-E7D84FFA4AE3}" type="pres">
      <dgm:prSet presAssocID="{2DC9A183-3F70-48B9-9D32-D893FC32B4EA}" presName="sp" presStyleCnt="0"/>
      <dgm:spPr/>
    </dgm:pt>
    <dgm:pt modelId="{EBB15920-05D6-476B-8ADE-253C9F0867B5}" type="pres">
      <dgm:prSet presAssocID="{2F387301-5DE6-45E2-82CF-0968614BE5FA}" presName="composite" presStyleCnt="0"/>
      <dgm:spPr/>
    </dgm:pt>
    <dgm:pt modelId="{425E8F97-BAF5-4DED-8FE7-DD5A3C7B24FE}" type="pres">
      <dgm:prSet presAssocID="{2F387301-5DE6-45E2-82CF-0968614BE5FA}" presName="parentText" presStyleLbl="alignNode1" presStyleIdx="7" presStyleCnt="9">
        <dgm:presLayoutVars>
          <dgm:chMax val="1"/>
          <dgm:bulletEnabled val="1"/>
        </dgm:presLayoutVars>
      </dgm:prSet>
      <dgm:spPr/>
    </dgm:pt>
    <dgm:pt modelId="{5E8AA695-8E16-481C-8474-78940AF4C855}" type="pres">
      <dgm:prSet presAssocID="{2F387301-5DE6-45E2-82CF-0968614BE5FA}" presName="descendantText" presStyleLbl="alignAcc1" presStyleIdx="7" presStyleCnt="9">
        <dgm:presLayoutVars>
          <dgm:bulletEnabled val="1"/>
        </dgm:presLayoutVars>
      </dgm:prSet>
      <dgm:spPr/>
    </dgm:pt>
    <dgm:pt modelId="{D23A7527-3485-49CA-BC1C-D76A47930A6B}" type="pres">
      <dgm:prSet presAssocID="{F166C28F-508C-4106-9681-D94CE212568D}" presName="sp" presStyleCnt="0"/>
      <dgm:spPr/>
    </dgm:pt>
    <dgm:pt modelId="{C61F94FF-537C-4844-B009-E922E46B74CA}" type="pres">
      <dgm:prSet presAssocID="{40BE8CB0-D409-4286-83A7-7CB88975B308}" presName="composite" presStyleCnt="0"/>
      <dgm:spPr/>
    </dgm:pt>
    <dgm:pt modelId="{0EC195B2-5C88-4735-92E1-811CE7167169}" type="pres">
      <dgm:prSet presAssocID="{40BE8CB0-D409-4286-83A7-7CB88975B308}" presName="parentText" presStyleLbl="alignNode1" presStyleIdx="8" presStyleCnt="9">
        <dgm:presLayoutVars>
          <dgm:chMax val="1"/>
          <dgm:bulletEnabled val="1"/>
        </dgm:presLayoutVars>
      </dgm:prSet>
      <dgm:spPr/>
    </dgm:pt>
    <dgm:pt modelId="{14B4288F-6627-46EB-BCBA-12FAAE9CB246}" type="pres">
      <dgm:prSet presAssocID="{40BE8CB0-D409-4286-83A7-7CB88975B308}" presName="descendantText" presStyleLbl="alignAcc1" presStyleIdx="8" presStyleCnt="9">
        <dgm:presLayoutVars>
          <dgm:bulletEnabled val="1"/>
        </dgm:presLayoutVars>
      </dgm:prSet>
      <dgm:spPr/>
    </dgm:pt>
  </dgm:ptLst>
  <dgm:cxnLst>
    <dgm:cxn modelId="{7B554EF4-4032-4C65-81D2-BA2D83E152FB}" type="presOf" srcId="{89DC5C5C-4497-464A-BEDD-3EC8F5FBE9CF}" destId="{60ADE2E7-EE22-4F1B-B618-0810AEAB69CF}" srcOrd="0" destOrd="0" presId="urn:microsoft.com/office/officeart/2005/8/layout/chevron2"/>
    <dgm:cxn modelId="{69028F9B-46A5-4396-B9F2-2AF19881C5A1}" srcId="{E2468726-E2C5-4CAB-A87E-212CDACC1D39}" destId="{A3E414CC-462E-4214-ABF4-C1F7D6637270}" srcOrd="6" destOrd="0" parTransId="{5592D795-FC4F-454C-A7B8-F2901236367A}" sibTransId="{2DC9A183-3F70-48B9-9D32-D893FC32B4EA}"/>
    <dgm:cxn modelId="{FC012BC9-F6BE-44B7-8795-B1ADEC8C096A}" type="presOf" srcId="{C5C4F80A-ADCA-43BF-ACC9-3F5C75B9E216}" destId="{A8EFB1D0-AFE1-4ABB-998F-BC8F5022F6DE}" srcOrd="0" destOrd="0" presId="urn:microsoft.com/office/officeart/2005/8/layout/chevron2"/>
    <dgm:cxn modelId="{570A7446-EEDA-4F81-81F4-E3FCF7168B51}" type="presOf" srcId="{A3E414CC-462E-4214-ABF4-C1F7D6637270}" destId="{A896D615-4805-490D-88BB-D96DE1A517B9}" srcOrd="0" destOrd="0" presId="urn:microsoft.com/office/officeart/2005/8/layout/chevron2"/>
    <dgm:cxn modelId="{11282FBA-F42F-4A02-BBBE-B75A05295424}" type="presOf" srcId="{2F387301-5DE6-45E2-82CF-0968614BE5FA}" destId="{425E8F97-BAF5-4DED-8FE7-DD5A3C7B24FE}" srcOrd="0" destOrd="0" presId="urn:microsoft.com/office/officeart/2005/8/layout/chevron2"/>
    <dgm:cxn modelId="{02E2997C-EBDE-43E4-987C-18FC46F7F3F2}" type="presOf" srcId="{0748FFA0-8B6F-4C0E-B3E0-2D39A1C0DFB1}" destId="{14B4288F-6627-46EB-BCBA-12FAAE9CB246}" srcOrd="0" destOrd="0" presId="urn:microsoft.com/office/officeart/2005/8/layout/chevron2"/>
    <dgm:cxn modelId="{E9BAE26F-1DE9-46E9-B7A4-7CCF8A3DEAA2}" srcId="{6D29025B-7E9E-4523-984D-758507BDFCD3}" destId="{1C17E32D-E5BC-4650-8F69-5E37774C067C}" srcOrd="0" destOrd="0" parTransId="{4875A793-05FF-4D44-8D6C-DD5183DF0AE2}" sibTransId="{2CFB2501-97A8-4E13-9605-3255509F9738}"/>
    <dgm:cxn modelId="{01E78D8E-486D-40C8-8212-3F619FA349EE}" type="presOf" srcId="{46644A12-61EF-421C-AD66-692EB805B048}" destId="{5E8AA695-8E16-481C-8474-78940AF4C855}" srcOrd="0" destOrd="0" presId="urn:microsoft.com/office/officeart/2005/8/layout/chevron2"/>
    <dgm:cxn modelId="{5338633B-903A-4BDB-9C83-8156BF28794B}" srcId="{C5C4F80A-ADCA-43BF-ACC9-3F5C75B9E216}" destId="{8EF861FA-3808-4B5F-A394-808F8FCA844F}" srcOrd="0" destOrd="0" parTransId="{C8FCB78E-4FD8-48A8-9856-964CFB82D6DE}" sibTransId="{FB5620C7-30F0-4575-8788-F4FABCD0AD2A}"/>
    <dgm:cxn modelId="{B38057D3-1336-4235-8C6B-1E427D5035E9}" type="presOf" srcId="{8EF861FA-3808-4B5F-A394-808F8FCA844F}" destId="{7D4674C8-3BBD-4727-A37D-F0C903662B5E}" srcOrd="0" destOrd="0" presId="urn:microsoft.com/office/officeart/2005/8/layout/chevron2"/>
    <dgm:cxn modelId="{43E1100A-C06A-4844-A3FB-7AC650E6A408}" srcId="{89DC5C5C-4497-464A-BEDD-3EC8F5FBE9CF}" destId="{67D24913-09F9-4F86-B612-DD5C4945B52C}" srcOrd="0" destOrd="0" parTransId="{9EBA8817-F214-4A4A-8083-1932E61E2620}" sibTransId="{35782166-5978-4FA5-A3B1-A5A139C2A91E}"/>
    <dgm:cxn modelId="{C5530A6B-DBCA-4005-A741-B86D7C8E4CD0}" srcId="{E2468726-E2C5-4CAB-A87E-212CDACC1D39}" destId="{3C486B70-D3FE-4970-B9B5-CA2D8B6F3EEE}" srcOrd="3" destOrd="0" parTransId="{1865F844-472F-4BB6-934F-E2B53C1A4B4A}" sibTransId="{954CD116-88A4-41A9-ACFA-9224822CD487}"/>
    <dgm:cxn modelId="{C0E0ABB1-1575-41A5-AFD3-4C9A275C5B6C}" srcId="{CD622641-F3D4-45C1-9D46-EA5724F7F5F3}" destId="{14D14EFE-6C54-446C-82B7-D64794AE17D7}" srcOrd="0" destOrd="0" parTransId="{7AE9206E-8A2E-4C39-84FF-A8A7385F1A2C}" sibTransId="{A4470B5C-C5A0-4303-8418-A3D8FB37E33F}"/>
    <dgm:cxn modelId="{EF9CFEAC-15CD-4113-8A27-AB753E92F767}" srcId="{E2468726-E2C5-4CAB-A87E-212CDACC1D39}" destId="{CD622641-F3D4-45C1-9D46-EA5724F7F5F3}" srcOrd="5" destOrd="0" parTransId="{AF39D6AE-DF6D-4C47-ACCC-662597F8BB6F}" sibTransId="{0926A5F9-BDB5-4FED-B681-48EAB9DE1C17}"/>
    <dgm:cxn modelId="{A044F184-BDBD-485E-B864-31EB982362DB}" type="presOf" srcId="{3C486B70-D3FE-4970-B9B5-CA2D8B6F3EEE}" destId="{69ABBA2A-1B53-4120-8B56-E28A6169C332}" srcOrd="0" destOrd="0" presId="urn:microsoft.com/office/officeart/2005/8/layout/chevron2"/>
    <dgm:cxn modelId="{5A2D9707-AF4A-4D04-BA81-68EC61602565}" srcId="{2F387301-5DE6-45E2-82CF-0968614BE5FA}" destId="{46644A12-61EF-421C-AD66-692EB805B048}" srcOrd="0" destOrd="0" parTransId="{35E85560-6E83-44EA-9448-56A5205AD6C1}" sibTransId="{A54C44D6-097E-487C-A2C6-13DCB3A2A27E}"/>
    <dgm:cxn modelId="{AF333052-B43F-4C14-B3CC-C21383155209}" srcId="{E2468726-E2C5-4CAB-A87E-212CDACC1D39}" destId="{9EFC650E-4E74-4F71-8B71-A5F227EAD719}" srcOrd="4" destOrd="0" parTransId="{43776194-2C2D-490F-A5F9-279D000771CA}" sibTransId="{6A8EEF53-32BB-4548-A55F-A1ECF75EEE06}"/>
    <dgm:cxn modelId="{4EFB58CA-56B5-48BA-B167-FCD2349FE277}" srcId="{3C486B70-D3FE-4970-B9B5-CA2D8B6F3EEE}" destId="{7FE59F3C-D076-40C7-967F-EE61C565D313}" srcOrd="0" destOrd="0" parTransId="{35B1ED5D-72B5-4938-80B2-CB585C375170}" sibTransId="{8C9A28DC-BA0D-4CC9-A380-0D01F4F09DBC}"/>
    <dgm:cxn modelId="{170CC058-AFE6-416C-8AB9-2DBFE509BE52}" type="presOf" srcId="{E2468726-E2C5-4CAB-A87E-212CDACC1D39}" destId="{BCF9926A-63CD-4519-B280-55D6BCE32101}" srcOrd="0" destOrd="0" presId="urn:microsoft.com/office/officeart/2005/8/layout/chevron2"/>
    <dgm:cxn modelId="{A201BCCE-6BA6-4F0C-BD3A-2CDA0C9535F4}" srcId="{E2468726-E2C5-4CAB-A87E-212CDACC1D39}" destId="{C5C4F80A-ADCA-43BF-ACC9-3F5C75B9E216}" srcOrd="0" destOrd="0" parTransId="{D4A6EDEB-7925-4265-839A-BA2463961342}" sibTransId="{0EA00AD6-FC62-420D-BF9A-DA8D83DA3EE4}"/>
    <dgm:cxn modelId="{5CAB5125-4B93-4B8D-997A-5BA2BA10B413}" type="presOf" srcId="{40BE8CB0-D409-4286-83A7-7CB88975B308}" destId="{0EC195B2-5C88-4735-92E1-811CE7167169}" srcOrd="0" destOrd="0" presId="urn:microsoft.com/office/officeart/2005/8/layout/chevron2"/>
    <dgm:cxn modelId="{17FB2083-C2FF-4A52-82D6-21974864B6F3}" type="presOf" srcId="{7FE59F3C-D076-40C7-967F-EE61C565D313}" destId="{E62D6163-FD5E-4FC3-8631-1DE5C8F0E4FD}" srcOrd="0" destOrd="0" presId="urn:microsoft.com/office/officeart/2005/8/layout/chevron2"/>
    <dgm:cxn modelId="{C31C34E5-A60C-49D1-A286-459593CEA944}" type="presOf" srcId="{CD622641-F3D4-45C1-9D46-EA5724F7F5F3}" destId="{215AEA54-2758-4555-8621-D6B3E55C1C40}" srcOrd="0" destOrd="0" presId="urn:microsoft.com/office/officeart/2005/8/layout/chevron2"/>
    <dgm:cxn modelId="{F8881491-DE3E-42BE-AB32-EA08FD4B072C}" type="presOf" srcId="{64FD7011-1C57-4ACA-8B55-9E1489E37311}" destId="{E2098CAB-8FA0-4A3B-9077-802A97F44736}" srcOrd="0" destOrd="0" presId="urn:microsoft.com/office/officeart/2005/8/layout/chevron2"/>
    <dgm:cxn modelId="{3232F97A-3FE3-4986-B3A0-50A7C606E5F5}" type="presOf" srcId="{14D14EFE-6C54-446C-82B7-D64794AE17D7}" destId="{D5B43576-7BA0-48C9-B6FC-680D13C3B8E5}" srcOrd="0" destOrd="0" presId="urn:microsoft.com/office/officeart/2005/8/layout/chevron2"/>
    <dgm:cxn modelId="{7663DBAB-08EB-4406-B5E0-95F4B4A358BE}" type="presOf" srcId="{6D29025B-7E9E-4523-984D-758507BDFCD3}" destId="{098EBCC1-266D-4A29-8BA8-958004418245}" srcOrd="0" destOrd="0" presId="urn:microsoft.com/office/officeart/2005/8/layout/chevron2"/>
    <dgm:cxn modelId="{0AF3FEC9-FF76-4F6F-B6D2-D035790D3CC3}" srcId="{E2468726-E2C5-4CAB-A87E-212CDACC1D39}" destId="{6D29025B-7E9E-4523-984D-758507BDFCD3}" srcOrd="2" destOrd="0" parTransId="{98E63EB7-8DC2-4823-A8ED-76A44E5AAA61}" sibTransId="{26943680-5C60-48D5-A0AE-54064428B433}"/>
    <dgm:cxn modelId="{155FF36C-D1D1-4E9A-97E6-351EC663800D}" srcId="{A3E414CC-462E-4214-ABF4-C1F7D6637270}" destId="{64FD7011-1C57-4ACA-8B55-9E1489E37311}" srcOrd="0" destOrd="0" parTransId="{239C5B33-9642-4B50-B044-E5ADAC9B3A5B}" sibTransId="{F2B8F262-6CDC-45CF-A7C1-BBEAE54DB4FF}"/>
    <dgm:cxn modelId="{A79E98CC-09A3-4F97-98DE-A21F8B76EDD2}" srcId="{E2468726-E2C5-4CAB-A87E-212CDACC1D39}" destId="{89DC5C5C-4497-464A-BEDD-3EC8F5FBE9CF}" srcOrd="1" destOrd="0" parTransId="{7B53E502-3A0A-46DE-BA83-A92D956A35B6}" sibTransId="{BC99A5B3-4005-45EE-819F-3100434DD236}"/>
    <dgm:cxn modelId="{B9374112-5CF0-4BDA-83A4-6552D35DC4F3}" type="presOf" srcId="{BD27B93E-B34D-4D94-A918-74D1D64A6C14}" destId="{CBA989B8-077B-4FBE-A07C-9D242D152BED}" srcOrd="0" destOrd="0" presId="urn:microsoft.com/office/officeart/2005/8/layout/chevron2"/>
    <dgm:cxn modelId="{1C9AED06-CB88-475C-9B49-660AD14E02B6}" srcId="{9EFC650E-4E74-4F71-8B71-A5F227EAD719}" destId="{BD27B93E-B34D-4D94-A918-74D1D64A6C14}" srcOrd="0" destOrd="0" parTransId="{DB14A2D9-EAC3-4267-BC9F-F4906C7E45DA}" sibTransId="{8F3DB2B2-E264-4F2C-AA2B-9D47A95229A0}"/>
    <dgm:cxn modelId="{C5B8B68C-F7E0-4E96-ACF0-BFB86A5DF92C}" type="presOf" srcId="{67D24913-09F9-4F86-B612-DD5C4945B52C}" destId="{504D6305-7D78-4993-9F6D-D86EC1407DE3}" srcOrd="0" destOrd="0" presId="urn:microsoft.com/office/officeart/2005/8/layout/chevron2"/>
    <dgm:cxn modelId="{818D575C-8B00-47BF-9FB0-01AC297B5103}" srcId="{E2468726-E2C5-4CAB-A87E-212CDACC1D39}" destId="{40BE8CB0-D409-4286-83A7-7CB88975B308}" srcOrd="8" destOrd="0" parTransId="{218DB297-C48E-4DC0-B2A0-7DDEB3A91740}" sibTransId="{3CBC6FE4-05EB-4B7A-BC6E-F620CDC26D86}"/>
    <dgm:cxn modelId="{55E11116-626A-4FA9-8D6B-090E95F453AD}" type="presOf" srcId="{1C17E32D-E5BC-4650-8F69-5E37774C067C}" destId="{02AC38D5-023A-4A73-950E-DD6AFA43F046}" srcOrd="0" destOrd="0" presId="urn:microsoft.com/office/officeart/2005/8/layout/chevron2"/>
    <dgm:cxn modelId="{A304D304-0A69-4D2A-8F3D-C05F60A2EE7C}" type="presOf" srcId="{9EFC650E-4E74-4F71-8B71-A5F227EAD719}" destId="{C0B70794-7FBF-4132-BE23-89D055D34807}" srcOrd="0" destOrd="0" presId="urn:microsoft.com/office/officeart/2005/8/layout/chevron2"/>
    <dgm:cxn modelId="{F0C337C6-B59E-4B34-A7F5-15F19690AD5D}" srcId="{E2468726-E2C5-4CAB-A87E-212CDACC1D39}" destId="{2F387301-5DE6-45E2-82CF-0968614BE5FA}" srcOrd="7" destOrd="0" parTransId="{D17231D7-E093-4F5A-AF59-EE031F2F0593}" sibTransId="{F166C28F-508C-4106-9681-D94CE212568D}"/>
    <dgm:cxn modelId="{68D3BAA2-15F8-4006-A5BE-B4B786D822A7}" srcId="{40BE8CB0-D409-4286-83A7-7CB88975B308}" destId="{0748FFA0-8B6F-4C0E-B3E0-2D39A1C0DFB1}" srcOrd="0" destOrd="0" parTransId="{450C8141-9176-442F-8EF4-AFAE2D1881BD}" sibTransId="{93ED563D-E879-4D90-9F83-BEFEEC3EE7B4}"/>
    <dgm:cxn modelId="{4CFFB911-74A0-4421-8A8E-7BD78473A06A}" type="presParOf" srcId="{BCF9926A-63CD-4519-B280-55D6BCE32101}" destId="{B685A86D-C3FF-4C29-81CB-ECEFC3F9CA2E}" srcOrd="0" destOrd="0" presId="urn:microsoft.com/office/officeart/2005/8/layout/chevron2"/>
    <dgm:cxn modelId="{0F6A89C9-217F-4139-BA0C-A038B9252AD3}" type="presParOf" srcId="{B685A86D-C3FF-4C29-81CB-ECEFC3F9CA2E}" destId="{A8EFB1D0-AFE1-4ABB-998F-BC8F5022F6DE}" srcOrd="0" destOrd="0" presId="urn:microsoft.com/office/officeart/2005/8/layout/chevron2"/>
    <dgm:cxn modelId="{56D540FC-0F1F-4092-832C-A310738AE072}" type="presParOf" srcId="{B685A86D-C3FF-4C29-81CB-ECEFC3F9CA2E}" destId="{7D4674C8-3BBD-4727-A37D-F0C903662B5E}" srcOrd="1" destOrd="0" presId="urn:microsoft.com/office/officeart/2005/8/layout/chevron2"/>
    <dgm:cxn modelId="{C7DF1C11-86D8-46C2-A178-66F23BB16980}" type="presParOf" srcId="{BCF9926A-63CD-4519-B280-55D6BCE32101}" destId="{3DB66672-19AD-4748-9181-A079BB18C4FC}" srcOrd="1" destOrd="0" presId="urn:microsoft.com/office/officeart/2005/8/layout/chevron2"/>
    <dgm:cxn modelId="{68865E46-67CC-4092-ADA4-BB31F8F149A2}" type="presParOf" srcId="{BCF9926A-63CD-4519-B280-55D6BCE32101}" destId="{9DA3AA2C-EA36-459C-BB04-E859C5805F51}" srcOrd="2" destOrd="0" presId="urn:microsoft.com/office/officeart/2005/8/layout/chevron2"/>
    <dgm:cxn modelId="{AED6DE2D-8CD7-4310-B0C3-04B9ABFF1527}" type="presParOf" srcId="{9DA3AA2C-EA36-459C-BB04-E859C5805F51}" destId="{60ADE2E7-EE22-4F1B-B618-0810AEAB69CF}" srcOrd="0" destOrd="0" presId="urn:microsoft.com/office/officeart/2005/8/layout/chevron2"/>
    <dgm:cxn modelId="{524ABFF1-57FB-4DE6-9179-683A7FBBBC6D}" type="presParOf" srcId="{9DA3AA2C-EA36-459C-BB04-E859C5805F51}" destId="{504D6305-7D78-4993-9F6D-D86EC1407DE3}" srcOrd="1" destOrd="0" presId="urn:microsoft.com/office/officeart/2005/8/layout/chevron2"/>
    <dgm:cxn modelId="{18FD4FD2-FF11-434D-AC47-E22C59DEE9EE}" type="presParOf" srcId="{BCF9926A-63CD-4519-B280-55D6BCE32101}" destId="{13EE3A4B-ECED-4353-BCE6-D95F8976A538}" srcOrd="3" destOrd="0" presId="urn:microsoft.com/office/officeart/2005/8/layout/chevron2"/>
    <dgm:cxn modelId="{689C8078-6722-401F-96ED-78C0BF8EDE00}" type="presParOf" srcId="{BCF9926A-63CD-4519-B280-55D6BCE32101}" destId="{1A6E4B5F-9628-4EE5-9B6D-EBDBE6103752}" srcOrd="4" destOrd="0" presId="urn:microsoft.com/office/officeart/2005/8/layout/chevron2"/>
    <dgm:cxn modelId="{5D2D0B19-AEE3-40F9-B906-B1B2786BCE7A}" type="presParOf" srcId="{1A6E4B5F-9628-4EE5-9B6D-EBDBE6103752}" destId="{098EBCC1-266D-4A29-8BA8-958004418245}" srcOrd="0" destOrd="0" presId="urn:microsoft.com/office/officeart/2005/8/layout/chevron2"/>
    <dgm:cxn modelId="{DD5AF333-DA96-455E-B6DE-11CA885FBF12}" type="presParOf" srcId="{1A6E4B5F-9628-4EE5-9B6D-EBDBE6103752}" destId="{02AC38D5-023A-4A73-950E-DD6AFA43F046}" srcOrd="1" destOrd="0" presId="urn:microsoft.com/office/officeart/2005/8/layout/chevron2"/>
    <dgm:cxn modelId="{17B4D83F-122D-4B82-A573-7EAF34AC48D1}" type="presParOf" srcId="{BCF9926A-63CD-4519-B280-55D6BCE32101}" destId="{89028E1F-40B5-40FC-8281-CB6E0D7C24F4}" srcOrd="5" destOrd="0" presId="urn:microsoft.com/office/officeart/2005/8/layout/chevron2"/>
    <dgm:cxn modelId="{113634FA-C310-4091-AAB7-75E1B3C117A1}" type="presParOf" srcId="{BCF9926A-63CD-4519-B280-55D6BCE32101}" destId="{6750A149-C2C9-4CDE-B7C2-BCBF6D0F039F}" srcOrd="6" destOrd="0" presId="urn:microsoft.com/office/officeart/2005/8/layout/chevron2"/>
    <dgm:cxn modelId="{92E7D4F0-4997-4D1C-8E6D-5EBBFA6D51E7}" type="presParOf" srcId="{6750A149-C2C9-4CDE-B7C2-BCBF6D0F039F}" destId="{69ABBA2A-1B53-4120-8B56-E28A6169C332}" srcOrd="0" destOrd="0" presId="urn:microsoft.com/office/officeart/2005/8/layout/chevron2"/>
    <dgm:cxn modelId="{427F61B7-E8CD-4241-A5C8-B2A6D012E62C}" type="presParOf" srcId="{6750A149-C2C9-4CDE-B7C2-BCBF6D0F039F}" destId="{E62D6163-FD5E-4FC3-8631-1DE5C8F0E4FD}" srcOrd="1" destOrd="0" presId="urn:microsoft.com/office/officeart/2005/8/layout/chevron2"/>
    <dgm:cxn modelId="{A7F06A23-CE6B-457E-86EE-5A531127D78B}" type="presParOf" srcId="{BCF9926A-63CD-4519-B280-55D6BCE32101}" destId="{EC6ADB9B-8157-4831-985B-061683CC1EEB}" srcOrd="7" destOrd="0" presId="urn:microsoft.com/office/officeart/2005/8/layout/chevron2"/>
    <dgm:cxn modelId="{DCDEA0FD-971A-4F2F-9F35-2E118A9405CD}" type="presParOf" srcId="{BCF9926A-63CD-4519-B280-55D6BCE32101}" destId="{FC01F299-D96D-4F48-8A0E-C1D0E7F9525F}" srcOrd="8" destOrd="0" presId="urn:microsoft.com/office/officeart/2005/8/layout/chevron2"/>
    <dgm:cxn modelId="{D959B73E-7C7F-4119-87CA-DFD24CA6C15C}" type="presParOf" srcId="{FC01F299-D96D-4F48-8A0E-C1D0E7F9525F}" destId="{C0B70794-7FBF-4132-BE23-89D055D34807}" srcOrd="0" destOrd="0" presId="urn:microsoft.com/office/officeart/2005/8/layout/chevron2"/>
    <dgm:cxn modelId="{70A77E30-20C7-406B-996B-0C52BEADACF0}" type="presParOf" srcId="{FC01F299-D96D-4F48-8A0E-C1D0E7F9525F}" destId="{CBA989B8-077B-4FBE-A07C-9D242D152BED}" srcOrd="1" destOrd="0" presId="urn:microsoft.com/office/officeart/2005/8/layout/chevron2"/>
    <dgm:cxn modelId="{1ED9EC24-39C5-4BE8-8005-474F0D3490D8}" type="presParOf" srcId="{BCF9926A-63CD-4519-B280-55D6BCE32101}" destId="{A69712B6-3920-4DDC-8BD9-68FEA667200E}" srcOrd="9" destOrd="0" presId="urn:microsoft.com/office/officeart/2005/8/layout/chevron2"/>
    <dgm:cxn modelId="{549091AC-3137-4EED-862B-2F2208E7F439}" type="presParOf" srcId="{BCF9926A-63CD-4519-B280-55D6BCE32101}" destId="{93541746-2B73-45D7-A371-2F578D68E6B7}" srcOrd="10" destOrd="0" presId="urn:microsoft.com/office/officeart/2005/8/layout/chevron2"/>
    <dgm:cxn modelId="{51ED9A78-389E-4FF7-8113-791F8D0C6E4D}" type="presParOf" srcId="{93541746-2B73-45D7-A371-2F578D68E6B7}" destId="{215AEA54-2758-4555-8621-D6B3E55C1C40}" srcOrd="0" destOrd="0" presId="urn:microsoft.com/office/officeart/2005/8/layout/chevron2"/>
    <dgm:cxn modelId="{3943726D-491E-408A-B116-A5FDD51B8185}" type="presParOf" srcId="{93541746-2B73-45D7-A371-2F578D68E6B7}" destId="{D5B43576-7BA0-48C9-B6FC-680D13C3B8E5}" srcOrd="1" destOrd="0" presId="urn:microsoft.com/office/officeart/2005/8/layout/chevron2"/>
    <dgm:cxn modelId="{2EE21D5E-A061-40E2-95B5-4928B0964729}" type="presParOf" srcId="{BCF9926A-63CD-4519-B280-55D6BCE32101}" destId="{FBBC8427-C78E-450F-BD2D-D925572D4B55}" srcOrd="11" destOrd="0" presId="urn:microsoft.com/office/officeart/2005/8/layout/chevron2"/>
    <dgm:cxn modelId="{D7EE3D94-A2E0-49A1-BC09-E4AD075FA042}" type="presParOf" srcId="{BCF9926A-63CD-4519-B280-55D6BCE32101}" destId="{BA02F535-A28B-4D0C-A498-43764D7F217A}" srcOrd="12" destOrd="0" presId="urn:microsoft.com/office/officeart/2005/8/layout/chevron2"/>
    <dgm:cxn modelId="{1196BAB0-81FB-4908-BBD2-3091F6D723EE}" type="presParOf" srcId="{BA02F535-A28B-4D0C-A498-43764D7F217A}" destId="{A896D615-4805-490D-88BB-D96DE1A517B9}" srcOrd="0" destOrd="0" presId="urn:microsoft.com/office/officeart/2005/8/layout/chevron2"/>
    <dgm:cxn modelId="{79798336-41A3-438F-A645-25884FD01585}" type="presParOf" srcId="{BA02F535-A28B-4D0C-A498-43764D7F217A}" destId="{E2098CAB-8FA0-4A3B-9077-802A97F44736}" srcOrd="1" destOrd="0" presId="urn:microsoft.com/office/officeart/2005/8/layout/chevron2"/>
    <dgm:cxn modelId="{BD677515-5DCE-4542-BC77-F06C1A353A9D}" type="presParOf" srcId="{BCF9926A-63CD-4519-B280-55D6BCE32101}" destId="{25C8FA7B-98D6-49F3-B221-E7D84FFA4AE3}" srcOrd="13" destOrd="0" presId="urn:microsoft.com/office/officeart/2005/8/layout/chevron2"/>
    <dgm:cxn modelId="{6D9D97DD-46A8-4C28-9D28-86CB1467DD6C}" type="presParOf" srcId="{BCF9926A-63CD-4519-B280-55D6BCE32101}" destId="{EBB15920-05D6-476B-8ADE-253C9F0867B5}" srcOrd="14" destOrd="0" presId="urn:microsoft.com/office/officeart/2005/8/layout/chevron2"/>
    <dgm:cxn modelId="{F1AE1CD3-FBC0-472D-91AA-ED18A1D394F1}" type="presParOf" srcId="{EBB15920-05D6-476B-8ADE-253C9F0867B5}" destId="{425E8F97-BAF5-4DED-8FE7-DD5A3C7B24FE}" srcOrd="0" destOrd="0" presId="urn:microsoft.com/office/officeart/2005/8/layout/chevron2"/>
    <dgm:cxn modelId="{CFA543B3-5216-4876-86A7-20310BAF581C}" type="presParOf" srcId="{EBB15920-05D6-476B-8ADE-253C9F0867B5}" destId="{5E8AA695-8E16-481C-8474-78940AF4C855}" srcOrd="1" destOrd="0" presId="urn:microsoft.com/office/officeart/2005/8/layout/chevron2"/>
    <dgm:cxn modelId="{4E23098F-1387-4089-8EE4-65017BFBB2DC}" type="presParOf" srcId="{BCF9926A-63CD-4519-B280-55D6BCE32101}" destId="{D23A7527-3485-49CA-BC1C-D76A47930A6B}" srcOrd="15" destOrd="0" presId="urn:microsoft.com/office/officeart/2005/8/layout/chevron2"/>
    <dgm:cxn modelId="{146D9E9D-9B7C-48BE-BA90-8FE0D4CEBB37}" type="presParOf" srcId="{BCF9926A-63CD-4519-B280-55D6BCE32101}" destId="{C61F94FF-537C-4844-B009-E922E46B74CA}" srcOrd="16" destOrd="0" presId="urn:microsoft.com/office/officeart/2005/8/layout/chevron2"/>
    <dgm:cxn modelId="{D71AC847-61DA-4D9E-8A8C-CAAE02837D23}" type="presParOf" srcId="{C61F94FF-537C-4844-B009-E922E46B74CA}" destId="{0EC195B2-5C88-4735-92E1-811CE7167169}" srcOrd="0" destOrd="0" presId="urn:microsoft.com/office/officeart/2005/8/layout/chevron2"/>
    <dgm:cxn modelId="{A477EF17-108A-4131-A54F-878CCBA70CF8}" type="presParOf" srcId="{C61F94FF-537C-4844-B009-E922E46B74CA}" destId="{14B4288F-6627-46EB-BCBA-12FAAE9CB246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6CE9A0-C6EE-429F-ADDF-EDFE8BC26AE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D19E56-C5C2-4577-88A6-9E27624927B0}">
      <dgm:prSet phldrT="[Texte]" custT="1"/>
      <dgm:spPr/>
      <dgm:t>
        <a:bodyPr/>
        <a:lstStyle/>
        <a:p>
          <a:r>
            <a:rPr lang="en-US" sz="1200" dirty="0" smtClean="0"/>
            <a:t>Utility</a:t>
          </a:r>
          <a:endParaRPr lang="en-US" sz="1200" dirty="0"/>
        </a:p>
      </dgm:t>
    </dgm:pt>
    <dgm:pt modelId="{B412D9D2-BEB6-4D02-86E1-44B1D62A0444}" type="parTrans" cxnId="{B2595663-A38A-4F6D-808E-41045EC1135B}">
      <dgm:prSet/>
      <dgm:spPr/>
      <dgm:t>
        <a:bodyPr/>
        <a:lstStyle/>
        <a:p>
          <a:endParaRPr lang="en-US"/>
        </a:p>
      </dgm:t>
    </dgm:pt>
    <dgm:pt modelId="{F97894F1-DF58-491E-8AAC-F54B0ACF2156}" type="sibTrans" cxnId="{B2595663-A38A-4F6D-808E-41045EC1135B}">
      <dgm:prSet/>
      <dgm:spPr/>
      <dgm:t>
        <a:bodyPr/>
        <a:lstStyle/>
        <a:p>
          <a:endParaRPr lang="en-US"/>
        </a:p>
      </dgm:t>
    </dgm:pt>
    <dgm:pt modelId="{15B1BA1E-0BE5-4111-9088-567035F6ADF2}">
      <dgm:prSet phldrT="[Texte]" custT="1"/>
      <dgm:spPr/>
      <dgm:t>
        <a:bodyPr/>
        <a:lstStyle/>
        <a:p>
          <a:r>
            <a:rPr lang="en-US" sz="1200" dirty="0" smtClean="0"/>
            <a:t>Availability</a:t>
          </a:r>
          <a:endParaRPr lang="en-US" sz="1200" dirty="0"/>
        </a:p>
      </dgm:t>
    </dgm:pt>
    <dgm:pt modelId="{F46B74CD-E2DF-4E6A-965C-1DA6F85D5BDC}" type="parTrans" cxnId="{9E8F6AEB-F5F5-4852-9FD8-D1DE6A9CB039}">
      <dgm:prSet custT="1"/>
      <dgm:spPr/>
      <dgm:t>
        <a:bodyPr/>
        <a:lstStyle/>
        <a:p>
          <a:endParaRPr lang="en-US" sz="1200"/>
        </a:p>
      </dgm:t>
    </dgm:pt>
    <dgm:pt modelId="{0B30C8DB-C09E-43E8-8053-D148081F8026}" type="sibTrans" cxnId="{9E8F6AEB-F5F5-4852-9FD8-D1DE6A9CB039}">
      <dgm:prSet/>
      <dgm:spPr/>
      <dgm:t>
        <a:bodyPr/>
        <a:lstStyle/>
        <a:p>
          <a:endParaRPr lang="en-US"/>
        </a:p>
      </dgm:t>
    </dgm:pt>
    <dgm:pt modelId="{52F0D684-9EDC-4C8E-91C6-9243E7B678DE}">
      <dgm:prSet phldrT="[Texte]" custT="1"/>
      <dgm:spPr/>
      <dgm:t>
        <a:bodyPr/>
        <a:lstStyle/>
        <a:p>
          <a:r>
            <a:rPr lang="en-US" sz="1200" dirty="0" smtClean="0"/>
            <a:t>Security</a:t>
          </a:r>
          <a:endParaRPr lang="en-US" sz="1200" dirty="0"/>
        </a:p>
      </dgm:t>
    </dgm:pt>
    <dgm:pt modelId="{62E43A7E-A85F-4740-B234-E1AA158AE21D}" type="parTrans" cxnId="{CA489D2B-1155-486E-9CF2-BB7CCA5B7667}">
      <dgm:prSet custT="1"/>
      <dgm:spPr/>
      <dgm:t>
        <a:bodyPr/>
        <a:lstStyle/>
        <a:p>
          <a:endParaRPr lang="en-US" sz="1200"/>
        </a:p>
      </dgm:t>
    </dgm:pt>
    <dgm:pt modelId="{59662C48-3013-4235-AA81-02CB32C3C6AF}" type="sibTrans" cxnId="{CA489D2B-1155-486E-9CF2-BB7CCA5B7667}">
      <dgm:prSet/>
      <dgm:spPr/>
      <dgm:t>
        <a:bodyPr/>
        <a:lstStyle/>
        <a:p>
          <a:endParaRPr lang="en-US"/>
        </a:p>
      </dgm:t>
    </dgm:pt>
    <dgm:pt modelId="{2974A326-5891-4019-8EDC-3284212C991A}">
      <dgm:prSet phldrT="[Texte]" custT="1"/>
      <dgm:spPr/>
      <dgm:t>
        <a:bodyPr/>
        <a:lstStyle/>
        <a:p>
          <a:r>
            <a:rPr lang="en-US" sz="1200" dirty="0" smtClean="0"/>
            <a:t>Data integrity</a:t>
          </a:r>
          <a:endParaRPr lang="en-US" sz="1200" dirty="0"/>
        </a:p>
      </dgm:t>
    </dgm:pt>
    <dgm:pt modelId="{C6856C97-98D2-4FCE-AA58-6F5D1996FF39}" type="parTrans" cxnId="{6F69324A-AC5E-49FA-9AC3-28C28E5828E8}">
      <dgm:prSet custT="1"/>
      <dgm:spPr/>
      <dgm:t>
        <a:bodyPr/>
        <a:lstStyle/>
        <a:p>
          <a:endParaRPr lang="en-US" sz="1200"/>
        </a:p>
      </dgm:t>
    </dgm:pt>
    <dgm:pt modelId="{B2B15F7F-1168-4449-9A7B-68B2562E7430}" type="sibTrans" cxnId="{6F69324A-AC5E-49FA-9AC3-28C28E5828E8}">
      <dgm:prSet/>
      <dgm:spPr/>
      <dgm:t>
        <a:bodyPr/>
        <a:lstStyle/>
        <a:p>
          <a:endParaRPr lang="en-US"/>
        </a:p>
      </dgm:t>
    </dgm:pt>
    <dgm:pt modelId="{AC7D7CEA-60A9-4B39-9FE0-FBB48D821DA2}">
      <dgm:prSet custT="1"/>
      <dgm:spPr/>
      <dgm:t>
        <a:bodyPr/>
        <a:lstStyle/>
        <a:p>
          <a:r>
            <a:rPr lang="en-US" sz="1200" dirty="0" smtClean="0"/>
            <a:t>Performance</a:t>
          </a:r>
          <a:endParaRPr lang="en-US" sz="1200" dirty="0"/>
        </a:p>
      </dgm:t>
    </dgm:pt>
    <dgm:pt modelId="{67448084-02F9-4850-9595-63D1824E8119}" type="parTrans" cxnId="{526B7BEF-D00F-4BE4-A2B8-37449658246B}">
      <dgm:prSet custT="1"/>
      <dgm:spPr/>
      <dgm:t>
        <a:bodyPr/>
        <a:lstStyle/>
        <a:p>
          <a:endParaRPr lang="en-US" sz="1200"/>
        </a:p>
      </dgm:t>
    </dgm:pt>
    <dgm:pt modelId="{52FEDC56-5FA4-4F8E-8610-C16C434DAEB7}" type="sibTrans" cxnId="{526B7BEF-D00F-4BE4-A2B8-37449658246B}">
      <dgm:prSet/>
      <dgm:spPr/>
      <dgm:t>
        <a:bodyPr/>
        <a:lstStyle/>
        <a:p>
          <a:endParaRPr lang="en-US"/>
        </a:p>
      </dgm:t>
    </dgm:pt>
    <dgm:pt modelId="{F6952C61-9C3A-4BE1-A252-93B737E8386B}">
      <dgm:prSet custT="1"/>
      <dgm:spPr/>
      <dgm:t>
        <a:bodyPr/>
        <a:lstStyle/>
        <a:p>
          <a:r>
            <a:rPr lang="en-US" sz="1200" dirty="0" smtClean="0"/>
            <a:t>Modifiability</a:t>
          </a:r>
          <a:endParaRPr lang="en-US" sz="1200" dirty="0"/>
        </a:p>
      </dgm:t>
    </dgm:pt>
    <dgm:pt modelId="{5D7D13A5-02B4-451B-A0B5-BB9AD3A5B383}" type="parTrans" cxnId="{9BCE7B16-64B1-431C-9358-CB6804951DC4}">
      <dgm:prSet custT="1"/>
      <dgm:spPr/>
      <dgm:t>
        <a:bodyPr/>
        <a:lstStyle/>
        <a:p>
          <a:endParaRPr lang="en-US" sz="1200"/>
        </a:p>
      </dgm:t>
    </dgm:pt>
    <dgm:pt modelId="{6CEFC87E-D954-483B-BA2E-10D84BECFF59}" type="sibTrans" cxnId="{9BCE7B16-64B1-431C-9358-CB6804951DC4}">
      <dgm:prSet/>
      <dgm:spPr/>
      <dgm:t>
        <a:bodyPr/>
        <a:lstStyle/>
        <a:p>
          <a:endParaRPr lang="en-US"/>
        </a:p>
      </dgm:t>
    </dgm:pt>
    <dgm:pt modelId="{885221A3-C986-4F1A-B5D1-5CB7100BCCD6}">
      <dgm:prSet custT="1"/>
      <dgm:spPr/>
      <dgm:t>
        <a:bodyPr/>
        <a:lstStyle/>
        <a:p>
          <a:r>
            <a:rPr lang="en-US" sz="1200" dirty="0" smtClean="0"/>
            <a:t>Configurability</a:t>
          </a:r>
        </a:p>
      </dgm:t>
    </dgm:pt>
    <dgm:pt modelId="{C3F9611D-6F6D-456A-AD45-7E37C504D0D0}" type="parTrans" cxnId="{CDA369C0-F5FF-4E42-B509-CE5A08713F07}">
      <dgm:prSet custT="1"/>
      <dgm:spPr/>
      <dgm:t>
        <a:bodyPr/>
        <a:lstStyle/>
        <a:p>
          <a:endParaRPr lang="en-US" sz="1200"/>
        </a:p>
      </dgm:t>
    </dgm:pt>
    <dgm:pt modelId="{8DF3ACB3-CB06-485A-A47A-63CA24C30517}" type="sibTrans" cxnId="{CDA369C0-F5FF-4E42-B509-CE5A08713F07}">
      <dgm:prSet/>
      <dgm:spPr/>
      <dgm:t>
        <a:bodyPr/>
        <a:lstStyle/>
        <a:p>
          <a:endParaRPr lang="en-US"/>
        </a:p>
      </dgm:t>
    </dgm:pt>
    <dgm:pt modelId="{D42F0D00-8154-42C0-8474-0CB7B1AB1B9B}">
      <dgm:prSet custT="1"/>
      <dgm:spPr/>
      <dgm:t>
        <a:bodyPr/>
        <a:lstStyle/>
        <a:p>
          <a:r>
            <a:rPr lang="en-US" sz="1200" dirty="0" smtClean="0"/>
            <a:t>Throughput</a:t>
          </a:r>
          <a:endParaRPr lang="en-US" sz="1200" dirty="0"/>
        </a:p>
      </dgm:t>
    </dgm:pt>
    <dgm:pt modelId="{64850580-2D76-445F-9B82-9BA5722BC486}" type="parTrans" cxnId="{53D36D37-3AA6-40E0-A0AB-D86F2E009276}">
      <dgm:prSet custT="1"/>
      <dgm:spPr/>
      <dgm:t>
        <a:bodyPr/>
        <a:lstStyle/>
        <a:p>
          <a:endParaRPr lang="en-US" sz="1200"/>
        </a:p>
      </dgm:t>
    </dgm:pt>
    <dgm:pt modelId="{1BF2F211-64B6-4B82-9E14-A6B65EC8EABE}" type="sibTrans" cxnId="{53D36D37-3AA6-40E0-A0AB-D86F2E009276}">
      <dgm:prSet/>
      <dgm:spPr/>
      <dgm:t>
        <a:bodyPr/>
        <a:lstStyle/>
        <a:p>
          <a:endParaRPr lang="en-US"/>
        </a:p>
      </dgm:t>
    </dgm:pt>
    <dgm:pt modelId="{A8C23566-4532-4937-B70D-96EEB679EC18}">
      <dgm:prSet custT="1"/>
      <dgm:spPr/>
      <dgm:t>
        <a:bodyPr/>
        <a:lstStyle/>
        <a:p>
          <a:r>
            <a:rPr lang="en-US" sz="1200" dirty="0" smtClean="0"/>
            <a:t>Hardware failure</a:t>
          </a:r>
          <a:endParaRPr lang="en-US" sz="1200" dirty="0"/>
        </a:p>
      </dgm:t>
    </dgm:pt>
    <dgm:pt modelId="{96B4AF63-BD34-4C99-907A-076A76C40AC1}" type="parTrans" cxnId="{CB9DD7DC-30FE-49A8-B6A8-07EFA5A3C2B0}">
      <dgm:prSet custT="1"/>
      <dgm:spPr/>
      <dgm:t>
        <a:bodyPr/>
        <a:lstStyle/>
        <a:p>
          <a:endParaRPr lang="en-US" sz="1200"/>
        </a:p>
      </dgm:t>
    </dgm:pt>
    <dgm:pt modelId="{40EA1749-1A7A-4595-A4AB-2D29A76E00D5}" type="sibTrans" cxnId="{CB9DD7DC-30FE-49A8-B6A8-07EFA5A3C2B0}">
      <dgm:prSet/>
      <dgm:spPr/>
      <dgm:t>
        <a:bodyPr/>
        <a:lstStyle/>
        <a:p>
          <a:endParaRPr lang="en-US"/>
        </a:p>
      </dgm:t>
    </dgm:pt>
    <dgm:pt modelId="{9C11D38D-B6EE-4602-B5DC-0E873D6BC312}">
      <dgm:prSet custT="1"/>
      <dgm:spPr/>
      <dgm:t>
        <a:bodyPr/>
        <a:lstStyle/>
        <a:p>
          <a:r>
            <a:rPr lang="en-US" sz="1200" dirty="0" smtClean="0"/>
            <a:t>Latency</a:t>
          </a:r>
          <a:endParaRPr lang="en-US" sz="1200" dirty="0"/>
        </a:p>
      </dgm:t>
    </dgm:pt>
    <dgm:pt modelId="{E4802F1B-C275-465F-B611-017EA9F4FFD0}" type="parTrans" cxnId="{DBC71433-260B-4220-99C2-DB77AD5FCB04}">
      <dgm:prSet custT="1"/>
      <dgm:spPr/>
      <dgm:t>
        <a:bodyPr/>
        <a:lstStyle/>
        <a:p>
          <a:endParaRPr lang="en-US" sz="1200"/>
        </a:p>
      </dgm:t>
    </dgm:pt>
    <dgm:pt modelId="{58D1AB30-A659-4F62-98D2-23A4B59321D5}" type="sibTrans" cxnId="{DBC71433-260B-4220-99C2-DB77AD5FCB04}">
      <dgm:prSet/>
      <dgm:spPr/>
      <dgm:t>
        <a:bodyPr/>
        <a:lstStyle/>
        <a:p>
          <a:endParaRPr lang="en-US"/>
        </a:p>
      </dgm:t>
    </dgm:pt>
    <dgm:pt modelId="{E3C31717-A998-409B-B0F2-24EA2C48B82B}">
      <dgm:prSet custT="1"/>
      <dgm:spPr/>
      <dgm:t>
        <a:bodyPr/>
        <a:lstStyle/>
        <a:p>
          <a:r>
            <a:rPr lang="en-US" sz="1200" dirty="0" smtClean="0"/>
            <a:t>Usability</a:t>
          </a:r>
        </a:p>
      </dgm:t>
    </dgm:pt>
    <dgm:pt modelId="{6992EDD1-C975-4FD1-9081-85AF3BD8B1E6}" type="parTrans" cxnId="{C9F154D7-EC8C-4B03-A171-F625DB05C0D3}">
      <dgm:prSet custT="1"/>
      <dgm:spPr/>
      <dgm:t>
        <a:bodyPr/>
        <a:lstStyle/>
        <a:p>
          <a:endParaRPr lang="en-US" sz="1200"/>
        </a:p>
      </dgm:t>
    </dgm:pt>
    <dgm:pt modelId="{1DD2EC39-182A-44E3-9F1D-0BECB21AC125}" type="sibTrans" cxnId="{C9F154D7-EC8C-4B03-A171-F625DB05C0D3}">
      <dgm:prSet/>
      <dgm:spPr/>
      <dgm:t>
        <a:bodyPr/>
        <a:lstStyle/>
        <a:p>
          <a:endParaRPr lang="en-US"/>
        </a:p>
      </dgm:t>
    </dgm:pt>
    <dgm:pt modelId="{75E55147-B0A0-4B51-AB5B-0E7E0075355E}">
      <dgm:prSet custT="1"/>
      <dgm:spPr/>
      <dgm:t>
        <a:bodyPr/>
        <a:lstStyle/>
        <a:p>
          <a:r>
            <a:rPr lang="en-US" sz="1200" dirty="0" smtClean="0"/>
            <a:t>Recoverability</a:t>
          </a:r>
          <a:endParaRPr lang="en-US" sz="1200" dirty="0"/>
        </a:p>
      </dgm:t>
    </dgm:pt>
    <dgm:pt modelId="{516907B1-DB25-4C7D-84FF-63492AFE50C3}" type="parTrans" cxnId="{7DF51461-D1EF-4357-95A9-48C9C472D5FB}">
      <dgm:prSet custT="1"/>
      <dgm:spPr/>
      <dgm:t>
        <a:bodyPr/>
        <a:lstStyle/>
        <a:p>
          <a:endParaRPr lang="en-US" sz="1200"/>
        </a:p>
      </dgm:t>
    </dgm:pt>
    <dgm:pt modelId="{2DB87B96-11CD-47F2-B2E4-A2FCD5FADC8B}" type="sibTrans" cxnId="{7DF51461-D1EF-4357-95A9-48C9C472D5FB}">
      <dgm:prSet/>
      <dgm:spPr/>
      <dgm:t>
        <a:bodyPr/>
        <a:lstStyle/>
        <a:p>
          <a:endParaRPr lang="en-US"/>
        </a:p>
      </dgm:t>
    </dgm:pt>
    <dgm:pt modelId="{DF4CB7B1-5045-4437-87E4-E1CC84BEBD5B}">
      <dgm:prSet custT="1"/>
      <dgm:spPr/>
      <dgm:t>
        <a:bodyPr/>
        <a:lstStyle/>
        <a:p>
          <a:r>
            <a:rPr lang="en-US" sz="1200" dirty="0" smtClean="0"/>
            <a:t>Learn ability</a:t>
          </a:r>
          <a:endParaRPr lang="en-US" sz="1200" dirty="0"/>
        </a:p>
      </dgm:t>
    </dgm:pt>
    <dgm:pt modelId="{14A5EC74-9959-4160-B9E4-0B92E2FD7AB3}" type="parTrans" cxnId="{F6933BC5-3AE0-4FA5-871C-BB9D972629ED}">
      <dgm:prSet custT="1"/>
      <dgm:spPr/>
      <dgm:t>
        <a:bodyPr/>
        <a:lstStyle/>
        <a:p>
          <a:endParaRPr lang="en-US" sz="1200"/>
        </a:p>
      </dgm:t>
    </dgm:pt>
    <dgm:pt modelId="{0CBEC890-61C4-440A-8CBA-B3B0308FFAA0}" type="sibTrans" cxnId="{F6933BC5-3AE0-4FA5-871C-BB9D972629ED}">
      <dgm:prSet/>
      <dgm:spPr/>
      <dgm:t>
        <a:bodyPr/>
        <a:lstStyle/>
        <a:p>
          <a:endParaRPr lang="en-US"/>
        </a:p>
      </dgm:t>
    </dgm:pt>
    <dgm:pt modelId="{90D73243-8D83-4D3B-B5DC-8C34197E2F93}">
      <dgm:prSet custT="1"/>
      <dgm:spPr/>
      <dgm:t>
        <a:bodyPr/>
        <a:lstStyle/>
        <a:p>
          <a:r>
            <a:rPr lang="en-US" sz="1200" dirty="0" smtClean="0"/>
            <a:t>Consistency</a:t>
          </a:r>
          <a:endParaRPr lang="en-US" sz="1200" dirty="0"/>
        </a:p>
      </dgm:t>
    </dgm:pt>
    <dgm:pt modelId="{18C4E4F1-6FFE-40C7-B98F-CD8AC747D6A9}" type="parTrans" cxnId="{57C63B00-5085-46BB-8EE0-8E7F057A3A14}">
      <dgm:prSet custT="1"/>
      <dgm:spPr/>
      <dgm:t>
        <a:bodyPr/>
        <a:lstStyle/>
        <a:p>
          <a:endParaRPr lang="en-US" sz="1200"/>
        </a:p>
      </dgm:t>
    </dgm:pt>
    <dgm:pt modelId="{2127D8F9-BA28-47A2-9F75-42B690018117}" type="sibTrans" cxnId="{57C63B00-5085-46BB-8EE0-8E7F057A3A14}">
      <dgm:prSet/>
      <dgm:spPr/>
      <dgm:t>
        <a:bodyPr/>
        <a:lstStyle/>
        <a:p>
          <a:endParaRPr lang="en-US"/>
        </a:p>
      </dgm:t>
    </dgm:pt>
    <dgm:pt modelId="{8842B8E6-2FED-446C-AA95-ECB6BE04C5CF}">
      <dgm:prSet custT="1"/>
      <dgm:spPr/>
      <dgm:t>
        <a:bodyPr/>
        <a:lstStyle/>
        <a:p>
          <a:r>
            <a:rPr lang="en-US" sz="1200" dirty="0" smtClean="0"/>
            <a:t>Testability</a:t>
          </a:r>
        </a:p>
      </dgm:t>
    </dgm:pt>
    <dgm:pt modelId="{5FE6DC38-6776-41DB-B858-4560A59B33C9}" type="parTrans" cxnId="{B1292B95-6EB8-49EE-92F2-F4DAAFEA2610}">
      <dgm:prSet custT="1"/>
      <dgm:spPr/>
      <dgm:t>
        <a:bodyPr/>
        <a:lstStyle/>
        <a:p>
          <a:endParaRPr lang="en-US" sz="1200"/>
        </a:p>
      </dgm:t>
    </dgm:pt>
    <dgm:pt modelId="{8731D08B-C26D-4F73-9589-B4201034831C}" type="sibTrans" cxnId="{B1292B95-6EB8-49EE-92F2-F4DAAFEA2610}">
      <dgm:prSet/>
      <dgm:spPr/>
      <dgm:t>
        <a:bodyPr/>
        <a:lstStyle/>
        <a:p>
          <a:endParaRPr lang="en-US"/>
        </a:p>
      </dgm:t>
    </dgm:pt>
    <dgm:pt modelId="{6F0EE3D6-5DC0-4B96-B37E-57BC52C39BF6}">
      <dgm:prSet custT="1"/>
      <dgm:spPr/>
      <dgm:t>
        <a:bodyPr/>
        <a:lstStyle/>
        <a:p>
          <a:r>
            <a:rPr lang="en-US" sz="1200" dirty="0" smtClean="0"/>
            <a:t>The system and its parts have to be able to be tested through inspections, simulations and analyses</a:t>
          </a:r>
          <a:endParaRPr lang="en-US" sz="1200" dirty="0"/>
        </a:p>
      </dgm:t>
    </dgm:pt>
    <dgm:pt modelId="{B39E708A-4F4D-40E2-8CAB-066D137F0865}" type="parTrans" cxnId="{0B4453EB-EE04-48E0-A610-ED15EC37341B}">
      <dgm:prSet custT="1"/>
      <dgm:spPr/>
      <dgm:t>
        <a:bodyPr/>
        <a:lstStyle/>
        <a:p>
          <a:endParaRPr lang="en-US" sz="1200"/>
        </a:p>
      </dgm:t>
    </dgm:pt>
    <dgm:pt modelId="{CC1B1915-600B-4178-BB54-14D29C1FC6EB}" type="sibTrans" cxnId="{0B4453EB-EE04-48E0-A610-ED15EC37341B}">
      <dgm:prSet/>
      <dgm:spPr/>
      <dgm:t>
        <a:bodyPr/>
        <a:lstStyle/>
        <a:p>
          <a:endParaRPr lang="en-US"/>
        </a:p>
      </dgm:t>
    </dgm:pt>
    <dgm:pt modelId="{6BCF5D66-1CCA-4701-8A72-573A8551EA69}">
      <dgm:prSet custT="1"/>
      <dgm:spPr/>
      <dgm:t>
        <a:bodyPr/>
        <a:lstStyle/>
        <a:p>
          <a:r>
            <a:rPr lang="en-US" sz="1200" dirty="0" smtClean="0"/>
            <a:t>FDIR is processing a lot of critical information that shouldn’t be lost.</a:t>
          </a:r>
          <a:endParaRPr lang="en-US" sz="1200" dirty="0"/>
        </a:p>
      </dgm:t>
    </dgm:pt>
    <dgm:pt modelId="{A9E87F83-58B9-4908-B740-093E5EBC7DD8}" type="parTrans" cxnId="{F2E5260D-8025-4514-91D8-B0B97D030E32}">
      <dgm:prSet custT="1"/>
      <dgm:spPr/>
      <dgm:t>
        <a:bodyPr/>
        <a:lstStyle/>
        <a:p>
          <a:endParaRPr lang="en-US" sz="1200"/>
        </a:p>
      </dgm:t>
    </dgm:pt>
    <dgm:pt modelId="{7B320419-0C53-4CE9-B91A-D282F0B2DE6D}" type="sibTrans" cxnId="{F2E5260D-8025-4514-91D8-B0B97D030E32}">
      <dgm:prSet/>
      <dgm:spPr/>
      <dgm:t>
        <a:bodyPr/>
        <a:lstStyle/>
        <a:p>
          <a:endParaRPr lang="en-US"/>
        </a:p>
      </dgm:t>
    </dgm:pt>
    <dgm:pt modelId="{C384DB3C-1D18-40E5-9144-7A2744677CC4}">
      <dgm:prSet custT="1"/>
      <dgm:spPr/>
      <dgm:t>
        <a:bodyPr/>
        <a:lstStyle/>
        <a:p>
          <a:r>
            <a:rPr lang="en-US" sz="1200" dirty="0" smtClean="0"/>
            <a:t>The system must not lock or stall when processing data</a:t>
          </a:r>
          <a:endParaRPr lang="en-US" sz="1200" dirty="0"/>
        </a:p>
      </dgm:t>
    </dgm:pt>
    <dgm:pt modelId="{099F60C3-6A1D-4019-8D14-F50A8A09C660}" type="parTrans" cxnId="{31968E50-5F21-4E14-BD6C-AC0765C075E7}">
      <dgm:prSet custT="1"/>
      <dgm:spPr/>
      <dgm:t>
        <a:bodyPr/>
        <a:lstStyle/>
        <a:p>
          <a:endParaRPr lang="en-US" sz="1200"/>
        </a:p>
      </dgm:t>
    </dgm:pt>
    <dgm:pt modelId="{4210D62D-6E5A-40C5-B85F-1A94EA636C1F}" type="sibTrans" cxnId="{31968E50-5F21-4E14-BD6C-AC0765C075E7}">
      <dgm:prSet/>
      <dgm:spPr/>
      <dgm:t>
        <a:bodyPr/>
        <a:lstStyle/>
        <a:p>
          <a:endParaRPr lang="en-US"/>
        </a:p>
      </dgm:t>
    </dgm:pt>
    <dgm:pt modelId="{BDAA4D47-669A-4154-BF1E-184595A23581}">
      <dgm:prSet custT="1"/>
      <dgm:spPr/>
      <dgm:t>
        <a:bodyPr/>
        <a:lstStyle/>
        <a:p>
          <a:r>
            <a:rPr lang="en-US" sz="1200" dirty="0" smtClean="0"/>
            <a:t>The system must respond in 2sec</a:t>
          </a:r>
          <a:endParaRPr lang="en-US" sz="1200" dirty="0"/>
        </a:p>
      </dgm:t>
    </dgm:pt>
    <dgm:pt modelId="{C45DAEAA-8C55-44A1-8683-0B8998291E78}" type="parTrans" cxnId="{B4991116-3B52-49AC-A44F-11A48009DE8F}">
      <dgm:prSet custT="1"/>
      <dgm:spPr/>
      <dgm:t>
        <a:bodyPr/>
        <a:lstStyle/>
        <a:p>
          <a:endParaRPr lang="en-US" sz="1200"/>
        </a:p>
      </dgm:t>
    </dgm:pt>
    <dgm:pt modelId="{BAADF4B7-C867-41E5-8F3B-DEFAC07E1978}" type="sibTrans" cxnId="{B4991116-3B52-49AC-A44F-11A48009DE8F}">
      <dgm:prSet/>
      <dgm:spPr/>
      <dgm:t>
        <a:bodyPr/>
        <a:lstStyle/>
        <a:p>
          <a:endParaRPr lang="en-US"/>
        </a:p>
      </dgm:t>
    </dgm:pt>
    <dgm:pt modelId="{F73C7A69-BB24-4690-B743-4D45CE473802}">
      <dgm:prSet custT="1"/>
      <dgm:spPr/>
      <dgm:t>
        <a:bodyPr/>
        <a:lstStyle/>
        <a:p>
          <a:r>
            <a:rPr lang="en-US" sz="1200" dirty="0" smtClean="0"/>
            <a:t>The system has to be able to deliver and receive a lot of requests and messages at the same time</a:t>
          </a:r>
          <a:endParaRPr lang="en-US" sz="1200" dirty="0"/>
        </a:p>
      </dgm:t>
    </dgm:pt>
    <dgm:pt modelId="{5634F704-5E38-4869-919B-D1BF893C2A0E}" type="parTrans" cxnId="{3EC35809-2DDB-4DAF-A290-57842BD2450C}">
      <dgm:prSet custT="1"/>
      <dgm:spPr/>
      <dgm:t>
        <a:bodyPr/>
        <a:lstStyle/>
        <a:p>
          <a:endParaRPr lang="en-US" sz="1200"/>
        </a:p>
      </dgm:t>
    </dgm:pt>
    <dgm:pt modelId="{8F9AC238-421C-40E4-A39E-EEDBBBB995CC}" type="sibTrans" cxnId="{3EC35809-2DDB-4DAF-A290-57842BD2450C}">
      <dgm:prSet/>
      <dgm:spPr/>
      <dgm:t>
        <a:bodyPr/>
        <a:lstStyle/>
        <a:p>
          <a:endParaRPr lang="en-US"/>
        </a:p>
      </dgm:t>
    </dgm:pt>
    <dgm:pt modelId="{CC907B09-0EBC-4738-8DA3-E51A4909A71A}">
      <dgm:prSet custT="1"/>
      <dgm:spPr/>
      <dgm:t>
        <a:bodyPr/>
        <a:lstStyle/>
        <a:p>
          <a:r>
            <a:rPr lang="en-US" sz="1200" dirty="0" smtClean="0"/>
            <a:t>The system must be able to maintain an acceptable level of service in spite failures</a:t>
          </a:r>
          <a:endParaRPr lang="en-US" sz="1200" dirty="0"/>
        </a:p>
      </dgm:t>
    </dgm:pt>
    <dgm:pt modelId="{F4C03097-4B08-4AC5-A053-2E376F80E313}" type="parTrans" cxnId="{EB29A2A9-E8A5-4FBF-BA56-5187F36DD431}">
      <dgm:prSet custT="1"/>
      <dgm:spPr/>
      <dgm:t>
        <a:bodyPr/>
        <a:lstStyle/>
        <a:p>
          <a:endParaRPr lang="en-US" sz="1200"/>
        </a:p>
      </dgm:t>
    </dgm:pt>
    <dgm:pt modelId="{F3DB8824-CE90-4C2E-ACD7-F4856A650F04}" type="sibTrans" cxnId="{EB29A2A9-E8A5-4FBF-BA56-5187F36DD431}">
      <dgm:prSet/>
      <dgm:spPr/>
      <dgm:t>
        <a:bodyPr/>
        <a:lstStyle/>
        <a:p>
          <a:endParaRPr lang="en-US"/>
        </a:p>
      </dgm:t>
    </dgm:pt>
    <dgm:pt modelId="{C9B6E853-7B9D-482B-A6DA-3CC93E428CBB}">
      <dgm:prSet custT="1"/>
      <dgm:spPr/>
      <dgm:t>
        <a:bodyPr/>
        <a:lstStyle/>
        <a:p>
          <a:r>
            <a:rPr lang="en-US" sz="1200" dirty="0" smtClean="0"/>
            <a:t>The system must be reliable in all operating conditions.</a:t>
          </a:r>
          <a:endParaRPr lang="en-US" sz="1200" dirty="0"/>
        </a:p>
      </dgm:t>
    </dgm:pt>
    <dgm:pt modelId="{F2C92844-18BA-429F-BC14-FD565864E3FE}" type="parTrans" cxnId="{D850EEB3-5959-4A99-8DDA-F5CCBDAA2546}">
      <dgm:prSet custT="1"/>
      <dgm:spPr/>
      <dgm:t>
        <a:bodyPr/>
        <a:lstStyle/>
        <a:p>
          <a:endParaRPr lang="en-US" sz="1200"/>
        </a:p>
      </dgm:t>
    </dgm:pt>
    <dgm:pt modelId="{E4B27800-6FE1-4074-931C-6BA909107949}" type="sibTrans" cxnId="{D850EEB3-5959-4A99-8DDA-F5CCBDAA2546}">
      <dgm:prSet/>
      <dgm:spPr/>
      <dgm:t>
        <a:bodyPr/>
        <a:lstStyle/>
        <a:p>
          <a:endParaRPr lang="en-US"/>
        </a:p>
      </dgm:t>
    </dgm:pt>
    <dgm:pt modelId="{BF3692B0-B2F5-475B-A0E0-09F2750DB354}">
      <dgm:prSet custT="1"/>
      <dgm:spPr/>
      <dgm:t>
        <a:bodyPr/>
        <a:lstStyle/>
        <a:p>
          <a:r>
            <a:rPr lang="en-US" sz="1200" dirty="0" smtClean="0"/>
            <a:t>System must provide easy-to-learn features</a:t>
          </a:r>
          <a:endParaRPr lang="en-US" sz="1200" dirty="0"/>
        </a:p>
      </dgm:t>
    </dgm:pt>
    <dgm:pt modelId="{13AF1296-7130-4B35-8D2B-004E85C49434}" type="parTrans" cxnId="{39771F41-37FA-44E5-AEF7-C01E3FC43E72}">
      <dgm:prSet custT="1"/>
      <dgm:spPr/>
      <dgm:t>
        <a:bodyPr/>
        <a:lstStyle/>
        <a:p>
          <a:endParaRPr lang="en-US" sz="1200"/>
        </a:p>
      </dgm:t>
    </dgm:pt>
    <dgm:pt modelId="{48EF8DA7-6090-4DAC-AE67-DEEC18C5A62C}" type="sibTrans" cxnId="{39771F41-37FA-44E5-AEF7-C01E3FC43E72}">
      <dgm:prSet/>
      <dgm:spPr/>
      <dgm:t>
        <a:bodyPr/>
        <a:lstStyle/>
        <a:p>
          <a:endParaRPr lang="en-US"/>
        </a:p>
      </dgm:t>
    </dgm:pt>
    <dgm:pt modelId="{6454A39A-E30E-4EB0-8FEE-46B22D95DE40}">
      <dgm:prSet custT="1"/>
      <dgm:spPr/>
      <dgm:t>
        <a:bodyPr/>
        <a:lstStyle/>
        <a:p>
          <a:r>
            <a:rPr lang="en-US" sz="1200" dirty="0" smtClean="0"/>
            <a:t>The FDIR interface should provide several views with consistent conventions</a:t>
          </a:r>
          <a:endParaRPr lang="en-US" sz="1200" dirty="0"/>
        </a:p>
      </dgm:t>
    </dgm:pt>
    <dgm:pt modelId="{6202B1ED-6E28-4A5B-B4BF-CFC862F69283}" type="parTrans" cxnId="{D89A54A0-20E7-4DE5-828D-635CCAFDD3F3}">
      <dgm:prSet custT="1"/>
      <dgm:spPr/>
      <dgm:t>
        <a:bodyPr/>
        <a:lstStyle/>
        <a:p>
          <a:endParaRPr lang="en-US" sz="1200"/>
        </a:p>
      </dgm:t>
    </dgm:pt>
    <dgm:pt modelId="{9687B150-E9E2-41D2-8CF3-856DAEF425C3}" type="sibTrans" cxnId="{D89A54A0-20E7-4DE5-828D-635CCAFDD3F3}">
      <dgm:prSet/>
      <dgm:spPr/>
      <dgm:t>
        <a:bodyPr/>
        <a:lstStyle/>
        <a:p>
          <a:endParaRPr lang="en-US"/>
        </a:p>
      </dgm:t>
    </dgm:pt>
    <dgm:pt modelId="{A0DC8813-CD9E-4884-A5AA-A81616F70BD6}">
      <dgm:prSet custT="1"/>
      <dgm:spPr/>
      <dgm:t>
        <a:bodyPr/>
        <a:lstStyle/>
        <a:p>
          <a:r>
            <a:rPr lang="en-US" sz="1200" dirty="0" smtClean="0"/>
            <a:t>No operation should be irreversible, and confirmation should be asked to user each time</a:t>
          </a:r>
          <a:endParaRPr lang="en-US" sz="1200" dirty="0"/>
        </a:p>
      </dgm:t>
    </dgm:pt>
    <dgm:pt modelId="{94EC7959-A5F1-407E-BA45-E580F4FDC9E6}" type="parTrans" cxnId="{6A4B5304-EC41-4F22-B4F4-9A47DA72FFF2}">
      <dgm:prSet custT="1"/>
      <dgm:spPr/>
      <dgm:t>
        <a:bodyPr/>
        <a:lstStyle/>
        <a:p>
          <a:endParaRPr lang="en-US" sz="1200"/>
        </a:p>
      </dgm:t>
    </dgm:pt>
    <dgm:pt modelId="{ABF4BC37-865D-461E-A6BB-27E40458ADAC}" type="sibTrans" cxnId="{6A4B5304-EC41-4F22-B4F4-9A47DA72FFF2}">
      <dgm:prSet/>
      <dgm:spPr/>
      <dgm:t>
        <a:bodyPr/>
        <a:lstStyle/>
        <a:p>
          <a:endParaRPr lang="en-US"/>
        </a:p>
      </dgm:t>
    </dgm:pt>
    <dgm:pt modelId="{56AD0DD9-BDFD-48CB-B8AD-229B40BE1DA7}">
      <dgm:prSet custT="1"/>
      <dgm:spPr/>
      <dgm:t>
        <a:bodyPr/>
        <a:lstStyle/>
        <a:p>
          <a:r>
            <a:rPr lang="en-US" sz="1200" dirty="0" smtClean="0"/>
            <a:t>The system has to be configurable in order to adapt to several environment</a:t>
          </a:r>
          <a:endParaRPr lang="en-US" sz="1200" dirty="0"/>
        </a:p>
      </dgm:t>
    </dgm:pt>
    <dgm:pt modelId="{A560B286-F608-4BFD-AA59-E075D6FBB207}" type="parTrans" cxnId="{A9363C94-54E6-4A79-9651-A4CD7CCC4607}">
      <dgm:prSet custT="1"/>
      <dgm:spPr/>
      <dgm:t>
        <a:bodyPr/>
        <a:lstStyle/>
        <a:p>
          <a:endParaRPr lang="en-US" sz="1200"/>
        </a:p>
      </dgm:t>
    </dgm:pt>
    <dgm:pt modelId="{B4A30BB2-4A6F-4D6B-B7E7-3938FB83587B}" type="sibTrans" cxnId="{A9363C94-54E6-4A79-9651-A4CD7CCC4607}">
      <dgm:prSet/>
      <dgm:spPr/>
      <dgm:t>
        <a:bodyPr/>
        <a:lstStyle/>
        <a:p>
          <a:endParaRPr lang="en-US"/>
        </a:p>
      </dgm:t>
    </dgm:pt>
    <dgm:pt modelId="{51AF58BE-B55C-412E-AF2E-5B03A34A5E58}" type="pres">
      <dgm:prSet presAssocID="{0B6CE9A0-C6EE-429F-ADDF-EDFE8BC26AE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FCA5650-1573-419E-B7C6-AAEC71044674}" type="pres">
      <dgm:prSet presAssocID="{16D19E56-C5C2-4577-88A6-9E27624927B0}" presName="root1" presStyleCnt="0"/>
      <dgm:spPr/>
    </dgm:pt>
    <dgm:pt modelId="{8EED4110-D933-465E-906C-A01F6CDFF9F4}" type="pres">
      <dgm:prSet presAssocID="{16D19E56-C5C2-4577-88A6-9E27624927B0}" presName="LevelOneTextNode" presStyleLbl="node0" presStyleIdx="0" presStyleCnt="1" custLinFactNeighborX="-31662" custLinFactNeighborY="9354">
        <dgm:presLayoutVars>
          <dgm:chPref val="3"/>
        </dgm:presLayoutVars>
      </dgm:prSet>
      <dgm:spPr/>
    </dgm:pt>
    <dgm:pt modelId="{FB7261E5-26D4-447B-8423-E423387A1DB7}" type="pres">
      <dgm:prSet presAssocID="{16D19E56-C5C2-4577-88A6-9E27624927B0}" presName="level2hierChild" presStyleCnt="0"/>
      <dgm:spPr/>
    </dgm:pt>
    <dgm:pt modelId="{86FC432A-7F76-48A4-BF57-69594E158935}" type="pres">
      <dgm:prSet presAssocID="{5D7D13A5-02B4-451B-A0B5-BB9AD3A5B383}" presName="conn2-1" presStyleLbl="parChTrans1D2" presStyleIdx="0" presStyleCnt="6"/>
      <dgm:spPr/>
    </dgm:pt>
    <dgm:pt modelId="{FBAF7BD0-5E39-4916-B887-6706A458849A}" type="pres">
      <dgm:prSet presAssocID="{5D7D13A5-02B4-451B-A0B5-BB9AD3A5B383}" presName="connTx" presStyleLbl="parChTrans1D2" presStyleIdx="0" presStyleCnt="6"/>
      <dgm:spPr/>
    </dgm:pt>
    <dgm:pt modelId="{DB6AB0BB-F02E-4DF5-B643-F6D86F824E4A}" type="pres">
      <dgm:prSet presAssocID="{F6952C61-9C3A-4BE1-A252-93B737E8386B}" presName="root2" presStyleCnt="0"/>
      <dgm:spPr/>
    </dgm:pt>
    <dgm:pt modelId="{72050E30-6843-4C55-BA0A-5C4D757AA1BC}" type="pres">
      <dgm:prSet presAssocID="{F6952C61-9C3A-4BE1-A252-93B737E8386B}" presName="LevelTwoTextNode" presStyleLbl="node2" presStyleIdx="0" presStyleCnt="6" custScaleX="110275" custLinFactNeighborX="-33465" custLinFactNeighborY="-9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04DE26-18C4-46A4-A81A-F26ACF10065E}" type="pres">
      <dgm:prSet presAssocID="{F6952C61-9C3A-4BE1-A252-93B737E8386B}" presName="level3hierChild" presStyleCnt="0"/>
      <dgm:spPr/>
    </dgm:pt>
    <dgm:pt modelId="{A99B90C1-D2BA-4007-B3A2-86E6FF8390B2}" type="pres">
      <dgm:prSet presAssocID="{C3F9611D-6F6D-456A-AD45-7E37C504D0D0}" presName="conn2-1" presStyleLbl="parChTrans1D3" presStyleIdx="0" presStyleCnt="9"/>
      <dgm:spPr/>
    </dgm:pt>
    <dgm:pt modelId="{150C759A-28F1-46C6-81E2-DBCE69B4B728}" type="pres">
      <dgm:prSet presAssocID="{C3F9611D-6F6D-456A-AD45-7E37C504D0D0}" presName="connTx" presStyleLbl="parChTrans1D3" presStyleIdx="0" presStyleCnt="9"/>
      <dgm:spPr/>
    </dgm:pt>
    <dgm:pt modelId="{F9F100EF-CA32-41AA-A5BB-1B72DF038288}" type="pres">
      <dgm:prSet presAssocID="{885221A3-C986-4F1A-B5D1-5CB7100BCCD6}" presName="root2" presStyleCnt="0"/>
      <dgm:spPr/>
    </dgm:pt>
    <dgm:pt modelId="{288B4A58-127B-4EAF-82F9-60F0109C012E}" type="pres">
      <dgm:prSet presAssocID="{885221A3-C986-4F1A-B5D1-5CB7100BCCD6}" presName="LevelTwoTextNode" presStyleLbl="node3" presStyleIdx="0" presStyleCnt="9" custFlipHor="1" custScaleX="158085" custLinFactNeighborX="705" custLinFactNeighborY="-457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6E9D5-CAE5-4BD7-8E17-68907DAC7AB4}" type="pres">
      <dgm:prSet presAssocID="{885221A3-C986-4F1A-B5D1-5CB7100BCCD6}" presName="level3hierChild" presStyleCnt="0"/>
      <dgm:spPr/>
    </dgm:pt>
    <dgm:pt modelId="{3380103F-7920-42BF-840B-740FF2A9D9B7}" type="pres">
      <dgm:prSet presAssocID="{A560B286-F608-4BFD-AA59-E075D6FBB207}" presName="conn2-1" presStyleLbl="parChTrans1D4" presStyleIdx="0" presStyleCnt="10"/>
      <dgm:spPr/>
    </dgm:pt>
    <dgm:pt modelId="{7911A52D-005C-4CFB-A839-DBD92BD59548}" type="pres">
      <dgm:prSet presAssocID="{A560B286-F608-4BFD-AA59-E075D6FBB207}" presName="connTx" presStyleLbl="parChTrans1D4" presStyleIdx="0" presStyleCnt="10"/>
      <dgm:spPr/>
    </dgm:pt>
    <dgm:pt modelId="{A6E4C1A0-32ED-4474-ABD0-2EA7BAF120A7}" type="pres">
      <dgm:prSet presAssocID="{56AD0DD9-BDFD-48CB-B8AD-229B40BE1DA7}" presName="root2" presStyleCnt="0"/>
      <dgm:spPr/>
    </dgm:pt>
    <dgm:pt modelId="{6370C388-798B-4F24-B822-DD7770C24AB0}" type="pres">
      <dgm:prSet presAssocID="{56AD0DD9-BDFD-48CB-B8AD-229B40BE1DA7}" presName="LevelTwoTextNode" presStyleLbl="node4" presStyleIdx="0" presStyleCnt="10" custScaleX="423761" custLinFactNeighborX="83879" custLinFactNeighborY="-100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ABA715-879C-4DC0-8AB4-59B082E27F52}" type="pres">
      <dgm:prSet presAssocID="{56AD0DD9-BDFD-48CB-B8AD-229B40BE1DA7}" presName="level3hierChild" presStyleCnt="0"/>
      <dgm:spPr/>
    </dgm:pt>
    <dgm:pt modelId="{0B238363-D373-48C4-840F-8074B7EA5A25}" type="pres">
      <dgm:prSet presAssocID="{F46B74CD-E2DF-4E6A-965C-1DA6F85D5BDC}" presName="conn2-1" presStyleLbl="parChTrans1D2" presStyleIdx="1" presStyleCnt="6"/>
      <dgm:spPr/>
    </dgm:pt>
    <dgm:pt modelId="{ABEC8873-5B36-4646-A7AD-993117EE33D5}" type="pres">
      <dgm:prSet presAssocID="{F46B74CD-E2DF-4E6A-965C-1DA6F85D5BDC}" presName="connTx" presStyleLbl="parChTrans1D2" presStyleIdx="1" presStyleCnt="6"/>
      <dgm:spPr/>
    </dgm:pt>
    <dgm:pt modelId="{CE00666D-C4BB-4F0F-AFA3-AB2709C0AC0C}" type="pres">
      <dgm:prSet presAssocID="{15B1BA1E-0BE5-4111-9088-567035F6ADF2}" presName="root2" presStyleCnt="0"/>
      <dgm:spPr/>
    </dgm:pt>
    <dgm:pt modelId="{0496E2EF-A6C1-4DEF-8F3A-27FC5344D9C2}" type="pres">
      <dgm:prSet presAssocID="{15B1BA1E-0BE5-4111-9088-567035F6ADF2}" presName="LevelTwoTextNode" presStyleLbl="node2" presStyleIdx="1" presStyleCnt="6" custScaleX="110274" custLinFactNeighborX="-33010" custLinFactNeighborY="-12896">
        <dgm:presLayoutVars>
          <dgm:chPref val="3"/>
        </dgm:presLayoutVars>
      </dgm:prSet>
      <dgm:spPr/>
    </dgm:pt>
    <dgm:pt modelId="{EB3D55F3-C8CD-4608-8D3C-7A3D96A5B3F8}" type="pres">
      <dgm:prSet presAssocID="{15B1BA1E-0BE5-4111-9088-567035F6ADF2}" presName="level3hierChild" presStyleCnt="0"/>
      <dgm:spPr/>
    </dgm:pt>
    <dgm:pt modelId="{32316891-284F-487A-B750-C5FD37FCD542}" type="pres">
      <dgm:prSet presAssocID="{96B4AF63-BD34-4C99-907A-076A76C40AC1}" presName="conn2-1" presStyleLbl="parChTrans1D3" presStyleIdx="1" presStyleCnt="9"/>
      <dgm:spPr/>
    </dgm:pt>
    <dgm:pt modelId="{A002D58C-1F03-4A87-BEE3-1C163E8A8F10}" type="pres">
      <dgm:prSet presAssocID="{96B4AF63-BD34-4C99-907A-076A76C40AC1}" presName="connTx" presStyleLbl="parChTrans1D3" presStyleIdx="1" presStyleCnt="9"/>
      <dgm:spPr/>
    </dgm:pt>
    <dgm:pt modelId="{EC6C5745-9281-44F6-8292-521DF4688126}" type="pres">
      <dgm:prSet presAssocID="{A8C23566-4532-4937-B70D-96EEB679EC18}" presName="root2" presStyleCnt="0"/>
      <dgm:spPr/>
    </dgm:pt>
    <dgm:pt modelId="{DCBBB97E-EC3B-4A6C-B046-4F5569B2BCE3}" type="pres">
      <dgm:prSet presAssocID="{A8C23566-4532-4937-B70D-96EEB679EC18}" presName="LevelTwoTextNode" presStyleLbl="node3" presStyleIdx="1" presStyleCnt="9" custFlipHor="1" custScaleX="150442" custLinFactNeighborX="706" custLinFactNeighborY="-128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85B3BE-5915-400B-BF13-D85C514B5A33}" type="pres">
      <dgm:prSet presAssocID="{A8C23566-4532-4937-B70D-96EEB679EC18}" presName="level3hierChild" presStyleCnt="0"/>
      <dgm:spPr/>
    </dgm:pt>
    <dgm:pt modelId="{FB173F69-C99F-4321-BE91-B2F74931D9A8}" type="pres">
      <dgm:prSet presAssocID="{A9E87F83-58B9-4908-B740-093E5EBC7DD8}" presName="conn2-1" presStyleLbl="parChTrans1D4" presStyleIdx="1" presStyleCnt="10"/>
      <dgm:spPr/>
    </dgm:pt>
    <dgm:pt modelId="{7744FB9B-1226-4238-A21E-E0C358F318C3}" type="pres">
      <dgm:prSet presAssocID="{A9E87F83-58B9-4908-B740-093E5EBC7DD8}" presName="connTx" presStyleLbl="parChTrans1D4" presStyleIdx="1" presStyleCnt="10"/>
      <dgm:spPr/>
    </dgm:pt>
    <dgm:pt modelId="{51F70896-2D6D-4472-B89D-2198D40340C0}" type="pres">
      <dgm:prSet presAssocID="{6BCF5D66-1CCA-4701-8A72-573A8551EA69}" presName="root2" presStyleCnt="0"/>
      <dgm:spPr/>
    </dgm:pt>
    <dgm:pt modelId="{E75F7DEC-522E-4BF1-9659-D038AEFA4384}" type="pres">
      <dgm:prSet presAssocID="{6BCF5D66-1CCA-4701-8A72-573A8551EA69}" presName="LevelTwoTextNode" presStyleLbl="node4" presStyleIdx="1" presStyleCnt="10" custScaleX="432995" custLinFactNeighborX="92703" custLinFactNeighborY="-3033">
        <dgm:presLayoutVars>
          <dgm:chPref val="3"/>
        </dgm:presLayoutVars>
      </dgm:prSet>
      <dgm:spPr/>
    </dgm:pt>
    <dgm:pt modelId="{1D5601CE-362D-4979-9FFC-4D6609AA1286}" type="pres">
      <dgm:prSet presAssocID="{6BCF5D66-1CCA-4701-8A72-573A8551EA69}" presName="level3hierChild" presStyleCnt="0"/>
      <dgm:spPr/>
    </dgm:pt>
    <dgm:pt modelId="{82E0188A-130F-4888-B1C4-1466B0FA2C48}" type="pres">
      <dgm:prSet presAssocID="{099F60C3-6A1D-4019-8D14-F50A8A09C660}" presName="conn2-1" presStyleLbl="parChTrans1D4" presStyleIdx="2" presStyleCnt="10"/>
      <dgm:spPr/>
    </dgm:pt>
    <dgm:pt modelId="{5866272B-8B55-44A1-98A7-3687E6E1573E}" type="pres">
      <dgm:prSet presAssocID="{099F60C3-6A1D-4019-8D14-F50A8A09C660}" presName="connTx" presStyleLbl="parChTrans1D4" presStyleIdx="2" presStyleCnt="10"/>
      <dgm:spPr/>
    </dgm:pt>
    <dgm:pt modelId="{9602DC65-5EC7-41C3-B53D-27D5FBF80E42}" type="pres">
      <dgm:prSet presAssocID="{C384DB3C-1D18-40E5-9144-7A2744677CC4}" presName="root2" presStyleCnt="0"/>
      <dgm:spPr/>
    </dgm:pt>
    <dgm:pt modelId="{BB4EE058-C3ED-43F3-BCD0-CFC3B961A168}" type="pres">
      <dgm:prSet presAssocID="{C384DB3C-1D18-40E5-9144-7A2744677CC4}" presName="LevelTwoTextNode" presStyleLbl="node4" presStyleIdx="2" presStyleCnt="10" custScaleX="427248" custLinFactNeighborX="58338" custLinFactNeighborY="-3335">
        <dgm:presLayoutVars>
          <dgm:chPref val="3"/>
        </dgm:presLayoutVars>
      </dgm:prSet>
      <dgm:spPr/>
    </dgm:pt>
    <dgm:pt modelId="{863499E5-2E7A-42B9-B98A-5C55BF4CE9BE}" type="pres">
      <dgm:prSet presAssocID="{C384DB3C-1D18-40E5-9144-7A2744677CC4}" presName="level3hierChild" presStyleCnt="0"/>
      <dgm:spPr/>
    </dgm:pt>
    <dgm:pt modelId="{5B2BDD20-7F77-44FB-B626-426C3506D363}" type="pres">
      <dgm:prSet presAssocID="{F4C03097-4B08-4AC5-A053-2E376F80E313}" presName="conn2-1" presStyleLbl="parChTrans1D4" presStyleIdx="3" presStyleCnt="10"/>
      <dgm:spPr/>
    </dgm:pt>
    <dgm:pt modelId="{62B4E467-65B7-4B2D-8401-C100098041D5}" type="pres">
      <dgm:prSet presAssocID="{F4C03097-4B08-4AC5-A053-2E376F80E313}" presName="connTx" presStyleLbl="parChTrans1D4" presStyleIdx="3" presStyleCnt="10"/>
      <dgm:spPr/>
    </dgm:pt>
    <dgm:pt modelId="{AB0DFE78-7802-4490-A4F0-B3581A00F2EB}" type="pres">
      <dgm:prSet presAssocID="{CC907B09-0EBC-4738-8DA3-E51A4909A71A}" presName="root2" presStyleCnt="0"/>
      <dgm:spPr/>
    </dgm:pt>
    <dgm:pt modelId="{B3126015-186F-4CD5-A1AD-9F9CEC7D117B}" type="pres">
      <dgm:prSet presAssocID="{CC907B09-0EBC-4738-8DA3-E51A4909A71A}" presName="LevelTwoTextNode" presStyleLbl="node4" presStyleIdx="3" presStyleCnt="10" custScaleX="425686" custLinFactNeighborX="58338" custLinFactNeighborY="-4525">
        <dgm:presLayoutVars>
          <dgm:chPref val="3"/>
        </dgm:presLayoutVars>
      </dgm:prSet>
      <dgm:spPr/>
    </dgm:pt>
    <dgm:pt modelId="{BDF73B4E-BA8B-4EF8-9B45-4C7CBBD4F039}" type="pres">
      <dgm:prSet presAssocID="{CC907B09-0EBC-4738-8DA3-E51A4909A71A}" presName="level3hierChild" presStyleCnt="0"/>
      <dgm:spPr/>
    </dgm:pt>
    <dgm:pt modelId="{954D97EC-4386-455E-97AC-7035A550C583}" type="pres">
      <dgm:prSet presAssocID="{67448084-02F9-4850-9595-63D1824E8119}" presName="conn2-1" presStyleLbl="parChTrans1D2" presStyleIdx="2" presStyleCnt="6"/>
      <dgm:spPr/>
    </dgm:pt>
    <dgm:pt modelId="{FD4B4655-D87C-47C8-9492-81F759CC9D82}" type="pres">
      <dgm:prSet presAssocID="{67448084-02F9-4850-9595-63D1824E8119}" presName="connTx" presStyleLbl="parChTrans1D2" presStyleIdx="2" presStyleCnt="6"/>
      <dgm:spPr/>
    </dgm:pt>
    <dgm:pt modelId="{74D9B49F-C4C3-49B8-9069-8BD2F5D7C46F}" type="pres">
      <dgm:prSet presAssocID="{AC7D7CEA-60A9-4B39-9FE0-FBB48D821DA2}" presName="root2" presStyleCnt="0"/>
      <dgm:spPr/>
    </dgm:pt>
    <dgm:pt modelId="{EE452D71-66EB-40EF-920A-D1A9A74AC0A9}" type="pres">
      <dgm:prSet presAssocID="{AC7D7CEA-60A9-4B39-9FE0-FBB48D821DA2}" presName="LevelTwoTextNode" presStyleLbl="node2" presStyleIdx="2" presStyleCnt="6" custScaleX="110274" custLinFactNeighborX="-33010" custLinFactNeighborY="-2506">
        <dgm:presLayoutVars>
          <dgm:chPref val="3"/>
        </dgm:presLayoutVars>
      </dgm:prSet>
      <dgm:spPr/>
    </dgm:pt>
    <dgm:pt modelId="{07F74432-4F08-4B7E-A31A-B6F85FE248C1}" type="pres">
      <dgm:prSet presAssocID="{AC7D7CEA-60A9-4B39-9FE0-FBB48D821DA2}" presName="level3hierChild" presStyleCnt="0"/>
      <dgm:spPr/>
    </dgm:pt>
    <dgm:pt modelId="{B993592A-DEED-4F98-9E86-97956F4E7AEA}" type="pres">
      <dgm:prSet presAssocID="{E4802F1B-C275-465F-B611-017EA9F4FFD0}" presName="conn2-1" presStyleLbl="parChTrans1D3" presStyleIdx="2" presStyleCnt="9"/>
      <dgm:spPr/>
    </dgm:pt>
    <dgm:pt modelId="{95721BC4-E41C-4260-995C-FBD8600082C9}" type="pres">
      <dgm:prSet presAssocID="{E4802F1B-C275-465F-B611-017EA9F4FFD0}" presName="connTx" presStyleLbl="parChTrans1D3" presStyleIdx="2" presStyleCnt="9"/>
      <dgm:spPr/>
    </dgm:pt>
    <dgm:pt modelId="{8F48610C-0025-4C3E-B169-1E7F60EEC7CF}" type="pres">
      <dgm:prSet presAssocID="{9C11D38D-B6EE-4602-B5DC-0E873D6BC312}" presName="root2" presStyleCnt="0"/>
      <dgm:spPr/>
    </dgm:pt>
    <dgm:pt modelId="{1F27BB9C-9316-401D-8861-F2A6D8471D15}" type="pres">
      <dgm:prSet presAssocID="{9C11D38D-B6EE-4602-B5DC-0E873D6BC312}" presName="LevelTwoTextNode" presStyleLbl="node3" presStyleIdx="2" presStyleCnt="9" custScaleX="1571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0267A5-3DC2-498A-8937-81D0E53C9AEB}" type="pres">
      <dgm:prSet presAssocID="{9C11D38D-B6EE-4602-B5DC-0E873D6BC312}" presName="level3hierChild" presStyleCnt="0"/>
      <dgm:spPr/>
    </dgm:pt>
    <dgm:pt modelId="{DB9727DF-A505-4539-A942-A4614724AF8B}" type="pres">
      <dgm:prSet presAssocID="{C45DAEAA-8C55-44A1-8683-0B8998291E78}" presName="conn2-1" presStyleLbl="parChTrans1D4" presStyleIdx="4" presStyleCnt="10"/>
      <dgm:spPr/>
    </dgm:pt>
    <dgm:pt modelId="{EC82294C-BFDC-4F15-8EC7-798716582911}" type="pres">
      <dgm:prSet presAssocID="{C45DAEAA-8C55-44A1-8683-0B8998291E78}" presName="connTx" presStyleLbl="parChTrans1D4" presStyleIdx="4" presStyleCnt="10"/>
      <dgm:spPr/>
    </dgm:pt>
    <dgm:pt modelId="{E22A9DD5-7C04-45BF-A87D-3FDEF3F5CECB}" type="pres">
      <dgm:prSet presAssocID="{BDAA4D47-669A-4154-BF1E-184595A23581}" presName="root2" presStyleCnt="0"/>
      <dgm:spPr/>
    </dgm:pt>
    <dgm:pt modelId="{BD6EDC37-B8C6-49B7-8269-2127B3FD4BFC}" type="pres">
      <dgm:prSet presAssocID="{BDAA4D47-669A-4154-BF1E-184595A23581}" presName="LevelTwoTextNode" presStyleLbl="node4" presStyleIdx="4" presStyleCnt="10" custScaleX="432935" custLinFactNeighborX="86032" custLinFactNeighborY="2425">
        <dgm:presLayoutVars>
          <dgm:chPref val="3"/>
        </dgm:presLayoutVars>
      </dgm:prSet>
      <dgm:spPr/>
    </dgm:pt>
    <dgm:pt modelId="{C29A5BF5-2577-4979-AB57-2DA8F9B2A6BD}" type="pres">
      <dgm:prSet presAssocID="{BDAA4D47-669A-4154-BF1E-184595A23581}" presName="level3hierChild" presStyleCnt="0"/>
      <dgm:spPr/>
    </dgm:pt>
    <dgm:pt modelId="{AAB68420-B0D6-42AF-8A12-0559F002729D}" type="pres">
      <dgm:prSet presAssocID="{64850580-2D76-445F-9B82-9BA5722BC486}" presName="conn2-1" presStyleLbl="parChTrans1D3" presStyleIdx="3" presStyleCnt="9"/>
      <dgm:spPr/>
    </dgm:pt>
    <dgm:pt modelId="{F56107AA-6DCE-48B0-AC00-6DB6766E6259}" type="pres">
      <dgm:prSet presAssocID="{64850580-2D76-445F-9B82-9BA5722BC486}" presName="connTx" presStyleLbl="parChTrans1D3" presStyleIdx="3" presStyleCnt="9"/>
      <dgm:spPr/>
    </dgm:pt>
    <dgm:pt modelId="{AF4C0606-175B-467F-B441-0E35403809E5}" type="pres">
      <dgm:prSet presAssocID="{D42F0D00-8154-42C0-8474-0CB7B1AB1B9B}" presName="root2" presStyleCnt="0"/>
      <dgm:spPr/>
    </dgm:pt>
    <dgm:pt modelId="{D7797290-2D69-4666-BAC2-F46A2EA90FC3}" type="pres">
      <dgm:prSet presAssocID="{D42F0D00-8154-42C0-8474-0CB7B1AB1B9B}" presName="LevelTwoTextNode" presStyleLbl="node3" presStyleIdx="3" presStyleCnt="9" custScaleX="1535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DC0F2E-B9FD-42A6-99C3-42DB7E84C1B4}" type="pres">
      <dgm:prSet presAssocID="{D42F0D00-8154-42C0-8474-0CB7B1AB1B9B}" presName="level3hierChild" presStyleCnt="0"/>
      <dgm:spPr/>
    </dgm:pt>
    <dgm:pt modelId="{D2CF9E6E-EB2D-441D-9C22-D6CB2094DBB8}" type="pres">
      <dgm:prSet presAssocID="{5634F704-5E38-4869-919B-D1BF893C2A0E}" presName="conn2-1" presStyleLbl="parChTrans1D4" presStyleIdx="5" presStyleCnt="10"/>
      <dgm:spPr/>
    </dgm:pt>
    <dgm:pt modelId="{80378285-1B84-411F-8D05-9358152BE1C5}" type="pres">
      <dgm:prSet presAssocID="{5634F704-5E38-4869-919B-D1BF893C2A0E}" presName="connTx" presStyleLbl="parChTrans1D4" presStyleIdx="5" presStyleCnt="10"/>
      <dgm:spPr/>
    </dgm:pt>
    <dgm:pt modelId="{9D0C8A50-888F-4FCF-80D6-1CB908214FBF}" type="pres">
      <dgm:prSet presAssocID="{F73C7A69-BB24-4690-B743-4D45CE473802}" presName="root2" presStyleCnt="0"/>
      <dgm:spPr/>
    </dgm:pt>
    <dgm:pt modelId="{B79364A0-A390-419A-BE03-EDDBD65E4CAD}" type="pres">
      <dgm:prSet presAssocID="{F73C7A69-BB24-4690-B743-4D45CE473802}" presName="LevelTwoTextNode" presStyleLbl="node4" presStyleIdx="5" presStyleCnt="10" custScaleX="422875" custLinFactNeighborX="55271" custLinFactNeighborY="-6905">
        <dgm:presLayoutVars>
          <dgm:chPref val="3"/>
        </dgm:presLayoutVars>
      </dgm:prSet>
      <dgm:spPr/>
    </dgm:pt>
    <dgm:pt modelId="{AFA0A058-8ACD-4B9E-9A2F-BDEB80B60B9A}" type="pres">
      <dgm:prSet presAssocID="{F73C7A69-BB24-4690-B743-4D45CE473802}" presName="level3hierChild" presStyleCnt="0"/>
      <dgm:spPr/>
    </dgm:pt>
    <dgm:pt modelId="{66C10D27-2959-45C7-B3C9-1350F956F001}" type="pres">
      <dgm:prSet presAssocID="{62E43A7E-A85F-4740-B234-E1AA158AE21D}" presName="conn2-1" presStyleLbl="parChTrans1D2" presStyleIdx="3" presStyleCnt="6"/>
      <dgm:spPr/>
    </dgm:pt>
    <dgm:pt modelId="{AC7E11D1-A8C3-443B-A886-74722F2DD6AA}" type="pres">
      <dgm:prSet presAssocID="{62E43A7E-A85F-4740-B234-E1AA158AE21D}" presName="connTx" presStyleLbl="parChTrans1D2" presStyleIdx="3" presStyleCnt="6"/>
      <dgm:spPr/>
    </dgm:pt>
    <dgm:pt modelId="{A89E1423-0C52-4E06-AB10-954C5D39086D}" type="pres">
      <dgm:prSet presAssocID="{52F0D684-9EDC-4C8E-91C6-9243E7B678DE}" presName="root2" presStyleCnt="0"/>
      <dgm:spPr/>
    </dgm:pt>
    <dgm:pt modelId="{6AADDE6C-968F-4DB9-A276-ADB0D483CF0A}" type="pres">
      <dgm:prSet presAssocID="{52F0D684-9EDC-4C8E-91C6-9243E7B678DE}" presName="LevelTwoTextNode" presStyleLbl="node2" presStyleIdx="3" presStyleCnt="6" custScaleX="111361" custLinFactNeighborX="-33465" custLinFactNeighborY="-8095">
        <dgm:presLayoutVars>
          <dgm:chPref val="3"/>
        </dgm:presLayoutVars>
      </dgm:prSet>
      <dgm:spPr/>
    </dgm:pt>
    <dgm:pt modelId="{DB723DAB-FF4D-4FE0-A0C6-1721094B20F8}" type="pres">
      <dgm:prSet presAssocID="{52F0D684-9EDC-4C8E-91C6-9243E7B678DE}" presName="level3hierChild" presStyleCnt="0"/>
      <dgm:spPr/>
    </dgm:pt>
    <dgm:pt modelId="{9D4B37A4-EF35-41DD-B652-9623C53F69B5}" type="pres">
      <dgm:prSet presAssocID="{C6856C97-98D2-4FCE-AA58-6F5D1996FF39}" presName="conn2-1" presStyleLbl="parChTrans1D3" presStyleIdx="4" presStyleCnt="9"/>
      <dgm:spPr/>
    </dgm:pt>
    <dgm:pt modelId="{C188FD9E-1C8D-4966-A04D-9D817C25C530}" type="pres">
      <dgm:prSet presAssocID="{C6856C97-98D2-4FCE-AA58-6F5D1996FF39}" presName="connTx" presStyleLbl="parChTrans1D3" presStyleIdx="4" presStyleCnt="9"/>
      <dgm:spPr/>
    </dgm:pt>
    <dgm:pt modelId="{D828FED6-1DCD-4F54-936E-342AA904F8A2}" type="pres">
      <dgm:prSet presAssocID="{2974A326-5891-4019-8EDC-3284212C991A}" presName="root2" presStyleCnt="0"/>
      <dgm:spPr/>
    </dgm:pt>
    <dgm:pt modelId="{025EAD76-AC3D-4DD0-8010-F37484B1515F}" type="pres">
      <dgm:prSet presAssocID="{2974A326-5891-4019-8EDC-3284212C991A}" presName="LevelTwoTextNode" presStyleLbl="node3" presStyleIdx="4" presStyleCnt="9" custScaleX="1604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68AFF5-B9AA-4692-8C60-E7194F966614}" type="pres">
      <dgm:prSet presAssocID="{2974A326-5891-4019-8EDC-3284212C991A}" presName="level3hierChild" presStyleCnt="0"/>
      <dgm:spPr/>
    </dgm:pt>
    <dgm:pt modelId="{53849AAB-7F70-484D-A1A6-B53F1DD8DFE5}" type="pres">
      <dgm:prSet presAssocID="{F2C92844-18BA-429F-BC14-FD565864E3FE}" presName="conn2-1" presStyleLbl="parChTrans1D4" presStyleIdx="6" presStyleCnt="10"/>
      <dgm:spPr/>
    </dgm:pt>
    <dgm:pt modelId="{31D9BE34-4863-47D3-87B1-A29E94B95567}" type="pres">
      <dgm:prSet presAssocID="{F2C92844-18BA-429F-BC14-FD565864E3FE}" presName="connTx" presStyleLbl="parChTrans1D4" presStyleIdx="6" presStyleCnt="10"/>
      <dgm:spPr/>
    </dgm:pt>
    <dgm:pt modelId="{7EE1203E-0FC7-45FC-85B7-43ED2C0114A4}" type="pres">
      <dgm:prSet presAssocID="{C9B6E853-7B9D-482B-A6DA-3CC93E428CBB}" presName="root2" presStyleCnt="0"/>
      <dgm:spPr/>
    </dgm:pt>
    <dgm:pt modelId="{DD5EBFFC-A722-4AB2-89B0-0B1C4E0C9C86}" type="pres">
      <dgm:prSet presAssocID="{C9B6E853-7B9D-482B-A6DA-3CC93E428CBB}" presName="LevelTwoTextNode" presStyleLbl="node4" presStyleIdx="6" presStyleCnt="10" custScaleX="426951" custLinFactNeighborX="73377" custLinFactNeighborY="222">
        <dgm:presLayoutVars>
          <dgm:chPref val="3"/>
        </dgm:presLayoutVars>
      </dgm:prSet>
      <dgm:spPr/>
    </dgm:pt>
    <dgm:pt modelId="{FA8C07EE-30FE-4005-829A-54EFF7A01760}" type="pres">
      <dgm:prSet presAssocID="{C9B6E853-7B9D-482B-A6DA-3CC93E428CBB}" presName="level3hierChild" presStyleCnt="0"/>
      <dgm:spPr/>
    </dgm:pt>
    <dgm:pt modelId="{B37933A7-581F-4B09-80DC-1A672DC67D19}" type="pres">
      <dgm:prSet presAssocID="{6992EDD1-C975-4FD1-9081-85AF3BD8B1E6}" presName="conn2-1" presStyleLbl="parChTrans1D2" presStyleIdx="4" presStyleCnt="6"/>
      <dgm:spPr/>
    </dgm:pt>
    <dgm:pt modelId="{E54FFAC4-0083-4D7C-85A4-651FD575ED50}" type="pres">
      <dgm:prSet presAssocID="{6992EDD1-C975-4FD1-9081-85AF3BD8B1E6}" presName="connTx" presStyleLbl="parChTrans1D2" presStyleIdx="4" presStyleCnt="6"/>
      <dgm:spPr/>
    </dgm:pt>
    <dgm:pt modelId="{222C4F13-4F12-4E3E-9AAF-DD9D410FF8EF}" type="pres">
      <dgm:prSet presAssocID="{E3C31717-A998-409B-B0F2-24EA2C48B82B}" presName="root2" presStyleCnt="0"/>
      <dgm:spPr/>
    </dgm:pt>
    <dgm:pt modelId="{F106D733-4D18-44E9-AE84-8729F86F9A7B}" type="pres">
      <dgm:prSet presAssocID="{E3C31717-A998-409B-B0F2-24EA2C48B82B}" presName="LevelTwoTextNode" presStyleLbl="node2" presStyleIdx="4" presStyleCnt="6" custScaleX="111362" custLinFactNeighborX="-33465" custLinFactNeighborY="-104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BA8342-BCD9-45EA-9618-EEB73F745314}" type="pres">
      <dgm:prSet presAssocID="{E3C31717-A998-409B-B0F2-24EA2C48B82B}" presName="level3hierChild" presStyleCnt="0"/>
      <dgm:spPr/>
    </dgm:pt>
    <dgm:pt modelId="{264510F1-D46C-4B9D-A1DA-5D1C72DB4C2C}" type="pres">
      <dgm:prSet presAssocID="{516907B1-DB25-4C7D-84FF-63492AFE50C3}" presName="conn2-1" presStyleLbl="parChTrans1D3" presStyleIdx="5" presStyleCnt="9"/>
      <dgm:spPr/>
    </dgm:pt>
    <dgm:pt modelId="{AE2DB920-B6BF-429E-B3FD-F2D6C0C0B064}" type="pres">
      <dgm:prSet presAssocID="{516907B1-DB25-4C7D-84FF-63492AFE50C3}" presName="connTx" presStyleLbl="parChTrans1D3" presStyleIdx="5" presStyleCnt="9"/>
      <dgm:spPr/>
    </dgm:pt>
    <dgm:pt modelId="{67C1C12D-F255-49A7-82EA-2F8203598E86}" type="pres">
      <dgm:prSet presAssocID="{75E55147-B0A0-4B51-AB5B-0E7E0075355E}" presName="root2" presStyleCnt="0"/>
      <dgm:spPr/>
    </dgm:pt>
    <dgm:pt modelId="{6B2B5E9F-2EBF-45B7-A8E0-B8E78CC93865}" type="pres">
      <dgm:prSet presAssocID="{75E55147-B0A0-4B51-AB5B-0E7E0075355E}" presName="LevelTwoTextNode" presStyleLbl="node3" presStyleIdx="5" presStyleCnt="9" custScaleX="1631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3A064E-CBB1-4162-B306-976BE2139680}" type="pres">
      <dgm:prSet presAssocID="{75E55147-B0A0-4B51-AB5B-0E7E0075355E}" presName="level3hierChild" presStyleCnt="0"/>
      <dgm:spPr/>
    </dgm:pt>
    <dgm:pt modelId="{C4060063-10F1-47DC-BDD6-8740C4B8A1B4}" type="pres">
      <dgm:prSet presAssocID="{94EC7959-A5F1-407E-BA45-E580F4FDC9E6}" presName="conn2-1" presStyleLbl="parChTrans1D4" presStyleIdx="7" presStyleCnt="10"/>
      <dgm:spPr/>
    </dgm:pt>
    <dgm:pt modelId="{E6E0835C-70C6-4F8D-8FA4-D27085349DBA}" type="pres">
      <dgm:prSet presAssocID="{94EC7959-A5F1-407E-BA45-E580F4FDC9E6}" presName="connTx" presStyleLbl="parChTrans1D4" presStyleIdx="7" presStyleCnt="10"/>
      <dgm:spPr/>
    </dgm:pt>
    <dgm:pt modelId="{C8AAEF82-3CC8-4E48-97A7-1B5E313ADF90}" type="pres">
      <dgm:prSet presAssocID="{A0DC8813-CD9E-4884-A5AA-A81616F70BD6}" presName="root2" presStyleCnt="0"/>
      <dgm:spPr/>
    </dgm:pt>
    <dgm:pt modelId="{B4D4BC37-43D5-4A51-B84F-131B2101F5C4}" type="pres">
      <dgm:prSet presAssocID="{A0DC8813-CD9E-4884-A5AA-A81616F70BD6}" presName="LevelTwoTextNode" presStyleLbl="node4" presStyleIdx="7" presStyleCnt="10" custScaleX="425688" custLinFactNeighborX="70711" custLinFactNeighborY="78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623E14-D68C-4FC0-B7FA-653119450436}" type="pres">
      <dgm:prSet presAssocID="{A0DC8813-CD9E-4884-A5AA-A81616F70BD6}" presName="level3hierChild" presStyleCnt="0"/>
      <dgm:spPr/>
    </dgm:pt>
    <dgm:pt modelId="{11767DAC-E465-47AF-A168-BECB10E544FF}" type="pres">
      <dgm:prSet presAssocID="{18C4E4F1-6FFE-40C7-B98F-CD8AC747D6A9}" presName="conn2-1" presStyleLbl="parChTrans1D3" presStyleIdx="6" presStyleCnt="9"/>
      <dgm:spPr/>
    </dgm:pt>
    <dgm:pt modelId="{35D06866-0351-4C8F-9E03-1F846DF64B86}" type="pres">
      <dgm:prSet presAssocID="{18C4E4F1-6FFE-40C7-B98F-CD8AC747D6A9}" presName="connTx" presStyleLbl="parChTrans1D3" presStyleIdx="6" presStyleCnt="9"/>
      <dgm:spPr/>
    </dgm:pt>
    <dgm:pt modelId="{0569B4F1-0330-4B69-BF79-1222BD0B7D2A}" type="pres">
      <dgm:prSet presAssocID="{90D73243-8D83-4D3B-B5DC-8C34197E2F93}" presName="root2" presStyleCnt="0"/>
      <dgm:spPr/>
    </dgm:pt>
    <dgm:pt modelId="{FCF125C1-8616-4ABD-9AB0-4A1A49D24A67}" type="pres">
      <dgm:prSet presAssocID="{90D73243-8D83-4D3B-B5DC-8C34197E2F93}" presName="LevelTwoTextNode" presStyleLbl="node3" presStyleIdx="6" presStyleCnt="9" custScaleX="1631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BD2AEF-BC5E-4318-943E-83B594F59ED0}" type="pres">
      <dgm:prSet presAssocID="{90D73243-8D83-4D3B-B5DC-8C34197E2F93}" presName="level3hierChild" presStyleCnt="0"/>
      <dgm:spPr/>
    </dgm:pt>
    <dgm:pt modelId="{3E66369B-4821-41C1-9911-5AE4B0D73C5A}" type="pres">
      <dgm:prSet presAssocID="{6202B1ED-6E28-4A5B-B4BF-CFC862F69283}" presName="conn2-1" presStyleLbl="parChTrans1D4" presStyleIdx="8" presStyleCnt="10"/>
      <dgm:spPr/>
    </dgm:pt>
    <dgm:pt modelId="{F3B226C5-98DD-485E-968E-64F0568910A6}" type="pres">
      <dgm:prSet presAssocID="{6202B1ED-6E28-4A5B-B4BF-CFC862F69283}" presName="connTx" presStyleLbl="parChTrans1D4" presStyleIdx="8" presStyleCnt="10"/>
      <dgm:spPr/>
    </dgm:pt>
    <dgm:pt modelId="{4056A31D-0D76-4B03-AD62-540F23E5B54C}" type="pres">
      <dgm:prSet presAssocID="{6454A39A-E30E-4EB0-8FEE-46B22D95DE40}" presName="root2" presStyleCnt="0"/>
      <dgm:spPr/>
    </dgm:pt>
    <dgm:pt modelId="{F8EA40AF-547F-4778-ACB0-D2D827FC3D3A}" type="pres">
      <dgm:prSet presAssocID="{6454A39A-E30E-4EB0-8FEE-46B22D95DE40}" presName="LevelTwoTextNode" presStyleLbl="node4" presStyleIdx="8" presStyleCnt="10" custScaleX="425266" custLinFactNeighborX="70711" custLinFactNeighborY="-19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6AD14E-BD1B-427D-BFD9-8BE007E9B695}" type="pres">
      <dgm:prSet presAssocID="{6454A39A-E30E-4EB0-8FEE-46B22D95DE40}" presName="level3hierChild" presStyleCnt="0"/>
      <dgm:spPr/>
    </dgm:pt>
    <dgm:pt modelId="{87F7909A-440D-40AC-876B-2232C1AF2660}" type="pres">
      <dgm:prSet presAssocID="{14A5EC74-9959-4160-B9E4-0B92E2FD7AB3}" presName="conn2-1" presStyleLbl="parChTrans1D3" presStyleIdx="7" presStyleCnt="9"/>
      <dgm:spPr/>
    </dgm:pt>
    <dgm:pt modelId="{A5A96E28-EBAE-4C72-9BD9-7E8E4A6F8BC4}" type="pres">
      <dgm:prSet presAssocID="{14A5EC74-9959-4160-B9E4-0B92E2FD7AB3}" presName="connTx" presStyleLbl="parChTrans1D3" presStyleIdx="7" presStyleCnt="9"/>
      <dgm:spPr/>
    </dgm:pt>
    <dgm:pt modelId="{5A46BCB0-053D-4770-9C0E-A87E7EB4E275}" type="pres">
      <dgm:prSet presAssocID="{DF4CB7B1-5045-4437-87E4-E1CC84BEBD5B}" presName="root2" presStyleCnt="0"/>
      <dgm:spPr/>
    </dgm:pt>
    <dgm:pt modelId="{BEE878CC-66AC-46BB-B254-1430ED20255B}" type="pres">
      <dgm:prSet presAssocID="{DF4CB7B1-5045-4437-87E4-E1CC84BEBD5B}" presName="LevelTwoTextNode" presStyleLbl="node3" presStyleIdx="7" presStyleCnt="9" custScaleX="1498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5D41D0-55D0-45FB-9307-BBB20B7DC5C5}" type="pres">
      <dgm:prSet presAssocID="{DF4CB7B1-5045-4437-87E4-E1CC84BEBD5B}" presName="level3hierChild" presStyleCnt="0"/>
      <dgm:spPr/>
    </dgm:pt>
    <dgm:pt modelId="{EA1D241F-E12F-4D7E-BDAB-98F9EC475487}" type="pres">
      <dgm:prSet presAssocID="{13AF1296-7130-4B35-8D2B-004E85C49434}" presName="conn2-1" presStyleLbl="parChTrans1D4" presStyleIdx="9" presStyleCnt="10"/>
      <dgm:spPr/>
    </dgm:pt>
    <dgm:pt modelId="{1DA7B367-DBA7-4C41-9559-471EF152BD59}" type="pres">
      <dgm:prSet presAssocID="{13AF1296-7130-4B35-8D2B-004E85C49434}" presName="connTx" presStyleLbl="parChTrans1D4" presStyleIdx="9" presStyleCnt="10"/>
      <dgm:spPr/>
    </dgm:pt>
    <dgm:pt modelId="{171FC1E7-CD5A-4597-8EBC-BFD1E0AD9411}" type="pres">
      <dgm:prSet presAssocID="{BF3692B0-B2F5-475B-A0E0-09F2750DB354}" presName="root2" presStyleCnt="0"/>
      <dgm:spPr/>
    </dgm:pt>
    <dgm:pt modelId="{0AA5EBEC-F204-4587-AF0F-C5AAAACBECD6}" type="pres">
      <dgm:prSet presAssocID="{BF3692B0-B2F5-475B-A0E0-09F2750DB354}" presName="LevelTwoTextNode" presStyleLbl="node4" presStyleIdx="9" presStyleCnt="10" custScaleX="432935" custLinFactNeighborX="83971" custLinFactNeighborY="56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C533A9-237A-4023-B645-4B49FAA05F59}" type="pres">
      <dgm:prSet presAssocID="{BF3692B0-B2F5-475B-A0E0-09F2750DB354}" presName="level3hierChild" presStyleCnt="0"/>
      <dgm:spPr/>
    </dgm:pt>
    <dgm:pt modelId="{16BE6CC5-03EE-4579-AE70-9EBD1646542A}" type="pres">
      <dgm:prSet presAssocID="{5FE6DC38-6776-41DB-B858-4560A59B33C9}" presName="conn2-1" presStyleLbl="parChTrans1D2" presStyleIdx="5" presStyleCnt="6"/>
      <dgm:spPr/>
    </dgm:pt>
    <dgm:pt modelId="{78256481-66C4-4A91-99FA-69FAAFA9D8B3}" type="pres">
      <dgm:prSet presAssocID="{5FE6DC38-6776-41DB-B858-4560A59B33C9}" presName="connTx" presStyleLbl="parChTrans1D2" presStyleIdx="5" presStyleCnt="6"/>
      <dgm:spPr/>
    </dgm:pt>
    <dgm:pt modelId="{CF801885-5319-45A5-9AB5-20CE8FB7D4AD}" type="pres">
      <dgm:prSet presAssocID="{8842B8E6-2FED-446C-AA95-ECB6BE04C5CF}" presName="root2" presStyleCnt="0"/>
      <dgm:spPr/>
    </dgm:pt>
    <dgm:pt modelId="{93D42AC6-A3DC-4E75-AC1A-64F14A3342BE}" type="pres">
      <dgm:prSet presAssocID="{8842B8E6-2FED-446C-AA95-ECB6BE04C5CF}" presName="LevelTwoTextNode" presStyleLbl="node2" presStyleIdx="5" presStyleCnt="6" custScaleX="116258" custLinFactNeighborX="-33010" custLinFactNeighborY="-41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39457D-0A80-47AB-9142-B33F644CB507}" type="pres">
      <dgm:prSet presAssocID="{8842B8E6-2FED-446C-AA95-ECB6BE04C5CF}" presName="level3hierChild" presStyleCnt="0"/>
      <dgm:spPr/>
    </dgm:pt>
    <dgm:pt modelId="{697138B6-5440-4F79-9A46-846D5EECD3FD}" type="pres">
      <dgm:prSet presAssocID="{B39E708A-4F4D-40E2-8CAB-066D137F0865}" presName="conn2-1" presStyleLbl="parChTrans1D3" presStyleIdx="8" presStyleCnt="9"/>
      <dgm:spPr/>
    </dgm:pt>
    <dgm:pt modelId="{D890A412-ED49-4F6C-955F-73FD46A96135}" type="pres">
      <dgm:prSet presAssocID="{B39E708A-4F4D-40E2-8CAB-066D137F0865}" presName="connTx" presStyleLbl="parChTrans1D3" presStyleIdx="8" presStyleCnt="9"/>
      <dgm:spPr/>
    </dgm:pt>
    <dgm:pt modelId="{F68E8A9F-8402-4D3F-A92A-01FE588BDF41}" type="pres">
      <dgm:prSet presAssocID="{6F0EE3D6-5DC0-4B96-B37E-57BC52C39BF6}" presName="root2" presStyleCnt="0"/>
      <dgm:spPr/>
    </dgm:pt>
    <dgm:pt modelId="{09ED80D0-5939-46D2-868B-CF9B367D33C4}" type="pres">
      <dgm:prSet presAssocID="{6F0EE3D6-5DC0-4B96-B37E-57BC52C39BF6}" presName="LevelTwoTextNode" presStyleLbl="node3" presStyleIdx="8" presStyleCnt="9" custScaleX="432176" custLinFactX="100000" custLinFactNeighborX="159054" custLinFactNeighborY="34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52123B-7EF0-4D13-8AB9-03B3907372A2}" type="pres">
      <dgm:prSet presAssocID="{6F0EE3D6-5DC0-4B96-B37E-57BC52C39BF6}" presName="level3hierChild" presStyleCnt="0"/>
      <dgm:spPr/>
    </dgm:pt>
  </dgm:ptLst>
  <dgm:cxnLst>
    <dgm:cxn modelId="{BFC3F75A-2621-43C0-AFE3-76E42DF48A54}" type="presOf" srcId="{C3F9611D-6F6D-456A-AD45-7E37C504D0D0}" destId="{150C759A-28F1-46C6-81E2-DBCE69B4B728}" srcOrd="1" destOrd="0" presId="urn:microsoft.com/office/officeart/2005/8/layout/hierarchy2"/>
    <dgm:cxn modelId="{0B4453EB-EE04-48E0-A610-ED15EC37341B}" srcId="{8842B8E6-2FED-446C-AA95-ECB6BE04C5CF}" destId="{6F0EE3D6-5DC0-4B96-B37E-57BC52C39BF6}" srcOrd="0" destOrd="0" parTransId="{B39E708A-4F4D-40E2-8CAB-066D137F0865}" sibTransId="{CC1B1915-600B-4178-BB54-14D29C1FC6EB}"/>
    <dgm:cxn modelId="{23C74151-33D8-4DCE-A432-6F5E253DAA9F}" type="presOf" srcId="{E3C31717-A998-409B-B0F2-24EA2C48B82B}" destId="{F106D733-4D18-44E9-AE84-8729F86F9A7B}" srcOrd="0" destOrd="0" presId="urn:microsoft.com/office/officeart/2005/8/layout/hierarchy2"/>
    <dgm:cxn modelId="{9BCE7B16-64B1-431C-9358-CB6804951DC4}" srcId="{16D19E56-C5C2-4577-88A6-9E27624927B0}" destId="{F6952C61-9C3A-4BE1-A252-93B737E8386B}" srcOrd="0" destOrd="0" parTransId="{5D7D13A5-02B4-451B-A0B5-BB9AD3A5B383}" sibTransId="{6CEFC87E-D954-483B-BA2E-10D84BECFF59}"/>
    <dgm:cxn modelId="{0F2BE6BC-2AF6-4153-BF5C-6A1749685E73}" type="presOf" srcId="{F73C7A69-BB24-4690-B743-4D45CE473802}" destId="{B79364A0-A390-419A-BE03-EDDBD65E4CAD}" srcOrd="0" destOrd="0" presId="urn:microsoft.com/office/officeart/2005/8/layout/hierarchy2"/>
    <dgm:cxn modelId="{0AD72D42-961C-49E2-AB61-C3E0BC1FE8E1}" type="presOf" srcId="{6992EDD1-C975-4FD1-9081-85AF3BD8B1E6}" destId="{B37933A7-581F-4B09-80DC-1A672DC67D19}" srcOrd="0" destOrd="0" presId="urn:microsoft.com/office/officeart/2005/8/layout/hierarchy2"/>
    <dgm:cxn modelId="{AA8CE7DF-40F6-4E2B-B691-44B579735F3D}" type="presOf" srcId="{F6952C61-9C3A-4BE1-A252-93B737E8386B}" destId="{72050E30-6843-4C55-BA0A-5C4D757AA1BC}" srcOrd="0" destOrd="0" presId="urn:microsoft.com/office/officeart/2005/8/layout/hierarchy2"/>
    <dgm:cxn modelId="{7A72CC62-C453-4EF6-8EF7-E0CD2D830DD4}" type="presOf" srcId="{F46B74CD-E2DF-4E6A-965C-1DA6F85D5BDC}" destId="{0B238363-D373-48C4-840F-8074B7EA5A25}" srcOrd="0" destOrd="0" presId="urn:microsoft.com/office/officeart/2005/8/layout/hierarchy2"/>
    <dgm:cxn modelId="{A740A55C-04F0-4607-B64E-6067E492CA8F}" type="presOf" srcId="{F4C03097-4B08-4AC5-A053-2E376F80E313}" destId="{62B4E467-65B7-4B2D-8401-C100098041D5}" srcOrd="1" destOrd="0" presId="urn:microsoft.com/office/officeart/2005/8/layout/hierarchy2"/>
    <dgm:cxn modelId="{F2E5260D-8025-4514-91D8-B0B97D030E32}" srcId="{A8C23566-4532-4937-B70D-96EEB679EC18}" destId="{6BCF5D66-1CCA-4701-8A72-573A8551EA69}" srcOrd="0" destOrd="0" parTransId="{A9E87F83-58B9-4908-B740-093E5EBC7DD8}" sibTransId="{7B320419-0C53-4CE9-B91A-D282F0B2DE6D}"/>
    <dgm:cxn modelId="{DBC71433-260B-4220-99C2-DB77AD5FCB04}" srcId="{AC7D7CEA-60A9-4B39-9FE0-FBB48D821DA2}" destId="{9C11D38D-B6EE-4602-B5DC-0E873D6BC312}" srcOrd="0" destOrd="0" parTransId="{E4802F1B-C275-465F-B611-017EA9F4FFD0}" sibTransId="{58D1AB30-A659-4F62-98D2-23A4B59321D5}"/>
    <dgm:cxn modelId="{F88C4B83-5795-4F21-9D65-5838CD8E578D}" type="presOf" srcId="{13AF1296-7130-4B35-8D2B-004E85C49434}" destId="{1DA7B367-DBA7-4C41-9559-471EF152BD59}" srcOrd="1" destOrd="0" presId="urn:microsoft.com/office/officeart/2005/8/layout/hierarchy2"/>
    <dgm:cxn modelId="{3EC35809-2DDB-4DAF-A290-57842BD2450C}" srcId="{D42F0D00-8154-42C0-8474-0CB7B1AB1B9B}" destId="{F73C7A69-BB24-4690-B743-4D45CE473802}" srcOrd="0" destOrd="0" parTransId="{5634F704-5E38-4869-919B-D1BF893C2A0E}" sibTransId="{8F9AC238-421C-40E4-A39E-EEDBBBB995CC}"/>
    <dgm:cxn modelId="{5A9C8B37-66ED-433F-8137-096FFA4DF7ED}" type="presOf" srcId="{18C4E4F1-6FFE-40C7-B98F-CD8AC747D6A9}" destId="{11767DAC-E465-47AF-A168-BECB10E544FF}" srcOrd="0" destOrd="0" presId="urn:microsoft.com/office/officeart/2005/8/layout/hierarchy2"/>
    <dgm:cxn modelId="{B1292B95-6EB8-49EE-92F2-F4DAAFEA2610}" srcId="{16D19E56-C5C2-4577-88A6-9E27624927B0}" destId="{8842B8E6-2FED-446C-AA95-ECB6BE04C5CF}" srcOrd="5" destOrd="0" parTransId="{5FE6DC38-6776-41DB-B858-4560A59B33C9}" sibTransId="{8731D08B-C26D-4F73-9589-B4201034831C}"/>
    <dgm:cxn modelId="{EC1CE2D9-7CD0-4739-A6D3-821BA37A9642}" type="presOf" srcId="{5FE6DC38-6776-41DB-B858-4560A59B33C9}" destId="{16BE6CC5-03EE-4579-AE70-9EBD1646542A}" srcOrd="0" destOrd="0" presId="urn:microsoft.com/office/officeart/2005/8/layout/hierarchy2"/>
    <dgm:cxn modelId="{39771F41-37FA-44E5-AEF7-C01E3FC43E72}" srcId="{DF4CB7B1-5045-4437-87E4-E1CC84BEBD5B}" destId="{BF3692B0-B2F5-475B-A0E0-09F2750DB354}" srcOrd="0" destOrd="0" parTransId="{13AF1296-7130-4B35-8D2B-004E85C49434}" sibTransId="{48EF8DA7-6090-4DAC-AE67-DEEC18C5A62C}"/>
    <dgm:cxn modelId="{EC1A42FC-94B9-4DF7-8E83-B831FDC5BC0A}" type="presOf" srcId="{67448084-02F9-4850-9595-63D1824E8119}" destId="{FD4B4655-D87C-47C8-9492-81F759CC9D82}" srcOrd="1" destOrd="0" presId="urn:microsoft.com/office/officeart/2005/8/layout/hierarchy2"/>
    <dgm:cxn modelId="{8C407A32-965B-410D-9A5B-92BA9AC371E9}" type="presOf" srcId="{099F60C3-6A1D-4019-8D14-F50A8A09C660}" destId="{82E0188A-130F-4888-B1C4-1466B0FA2C48}" srcOrd="0" destOrd="0" presId="urn:microsoft.com/office/officeart/2005/8/layout/hierarchy2"/>
    <dgm:cxn modelId="{2285572A-6F26-400B-86CC-76AFFFF4AB25}" type="presOf" srcId="{BF3692B0-B2F5-475B-A0E0-09F2750DB354}" destId="{0AA5EBEC-F204-4587-AF0F-C5AAAACBECD6}" srcOrd="0" destOrd="0" presId="urn:microsoft.com/office/officeart/2005/8/layout/hierarchy2"/>
    <dgm:cxn modelId="{98DB9DEE-8FFB-478E-8ADC-BC7781D2E342}" type="presOf" srcId="{5634F704-5E38-4869-919B-D1BF893C2A0E}" destId="{80378285-1B84-411F-8D05-9358152BE1C5}" srcOrd="1" destOrd="0" presId="urn:microsoft.com/office/officeart/2005/8/layout/hierarchy2"/>
    <dgm:cxn modelId="{C2CDABAF-8E65-4370-A794-36D72F143DE7}" type="presOf" srcId="{6992EDD1-C975-4FD1-9081-85AF3BD8B1E6}" destId="{E54FFAC4-0083-4D7C-85A4-651FD575ED50}" srcOrd="1" destOrd="0" presId="urn:microsoft.com/office/officeart/2005/8/layout/hierarchy2"/>
    <dgm:cxn modelId="{29D85F10-7F33-4526-9B9A-F98411A1DF6D}" type="presOf" srcId="{E4802F1B-C275-465F-B611-017EA9F4FFD0}" destId="{B993592A-DEED-4F98-9E86-97956F4E7AEA}" srcOrd="0" destOrd="0" presId="urn:microsoft.com/office/officeart/2005/8/layout/hierarchy2"/>
    <dgm:cxn modelId="{31FD67D6-7B61-4E05-9FEE-2F302776AF5F}" type="presOf" srcId="{C45DAEAA-8C55-44A1-8683-0B8998291E78}" destId="{DB9727DF-A505-4539-A942-A4614724AF8B}" srcOrd="0" destOrd="0" presId="urn:microsoft.com/office/officeart/2005/8/layout/hierarchy2"/>
    <dgm:cxn modelId="{416E8001-32DA-4760-919E-5E75E43D7755}" type="presOf" srcId="{5FE6DC38-6776-41DB-B858-4560A59B33C9}" destId="{78256481-66C4-4A91-99FA-69FAAFA9D8B3}" srcOrd="1" destOrd="0" presId="urn:microsoft.com/office/officeart/2005/8/layout/hierarchy2"/>
    <dgm:cxn modelId="{C9F154D7-EC8C-4B03-A171-F625DB05C0D3}" srcId="{16D19E56-C5C2-4577-88A6-9E27624927B0}" destId="{E3C31717-A998-409B-B0F2-24EA2C48B82B}" srcOrd="4" destOrd="0" parTransId="{6992EDD1-C975-4FD1-9081-85AF3BD8B1E6}" sibTransId="{1DD2EC39-182A-44E3-9F1D-0BECB21AC125}"/>
    <dgm:cxn modelId="{BAED0902-9459-4CE2-8979-3D8A29FD3DBE}" type="presOf" srcId="{516907B1-DB25-4C7D-84FF-63492AFE50C3}" destId="{AE2DB920-B6BF-429E-B3FD-F2D6C0C0B064}" srcOrd="1" destOrd="0" presId="urn:microsoft.com/office/officeart/2005/8/layout/hierarchy2"/>
    <dgm:cxn modelId="{D89A54A0-20E7-4DE5-828D-635CCAFDD3F3}" srcId="{90D73243-8D83-4D3B-B5DC-8C34197E2F93}" destId="{6454A39A-E30E-4EB0-8FEE-46B22D95DE40}" srcOrd="0" destOrd="0" parTransId="{6202B1ED-6E28-4A5B-B4BF-CFC862F69283}" sibTransId="{9687B150-E9E2-41D2-8CF3-856DAEF425C3}"/>
    <dgm:cxn modelId="{53D36D37-3AA6-40E0-A0AB-D86F2E009276}" srcId="{AC7D7CEA-60A9-4B39-9FE0-FBB48D821DA2}" destId="{D42F0D00-8154-42C0-8474-0CB7B1AB1B9B}" srcOrd="1" destOrd="0" parTransId="{64850580-2D76-445F-9B82-9BA5722BC486}" sibTransId="{1BF2F211-64B6-4B82-9E14-A6B65EC8EABE}"/>
    <dgm:cxn modelId="{B4991116-3B52-49AC-A44F-11A48009DE8F}" srcId="{9C11D38D-B6EE-4602-B5DC-0E873D6BC312}" destId="{BDAA4D47-669A-4154-BF1E-184595A23581}" srcOrd="0" destOrd="0" parTransId="{C45DAEAA-8C55-44A1-8683-0B8998291E78}" sibTransId="{BAADF4B7-C867-41E5-8F3B-DEFAC07E1978}"/>
    <dgm:cxn modelId="{3DBAADEB-7EE7-4584-8A5B-42B226C6D21D}" type="presOf" srcId="{C3F9611D-6F6D-456A-AD45-7E37C504D0D0}" destId="{A99B90C1-D2BA-4007-B3A2-86E6FF8390B2}" srcOrd="0" destOrd="0" presId="urn:microsoft.com/office/officeart/2005/8/layout/hierarchy2"/>
    <dgm:cxn modelId="{7C31806A-FD5E-4105-8203-7BF3CDE7953F}" type="presOf" srcId="{13AF1296-7130-4B35-8D2B-004E85C49434}" destId="{EA1D241F-E12F-4D7E-BDAB-98F9EC475487}" srcOrd="0" destOrd="0" presId="urn:microsoft.com/office/officeart/2005/8/layout/hierarchy2"/>
    <dgm:cxn modelId="{84427563-81A2-47B6-A9A5-301C4E2D7B90}" type="presOf" srcId="{15B1BA1E-0BE5-4111-9088-567035F6ADF2}" destId="{0496E2EF-A6C1-4DEF-8F3A-27FC5344D9C2}" srcOrd="0" destOrd="0" presId="urn:microsoft.com/office/officeart/2005/8/layout/hierarchy2"/>
    <dgm:cxn modelId="{C60C0FD4-44C0-4F0D-B22A-22DEE6459E98}" type="presOf" srcId="{2974A326-5891-4019-8EDC-3284212C991A}" destId="{025EAD76-AC3D-4DD0-8010-F37484B1515F}" srcOrd="0" destOrd="0" presId="urn:microsoft.com/office/officeart/2005/8/layout/hierarchy2"/>
    <dgm:cxn modelId="{E673DAC6-19A5-4FE6-AD47-4C653DD72282}" type="presOf" srcId="{F2C92844-18BA-429F-BC14-FD565864E3FE}" destId="{31D9BE34-4863-47D3-87B1-A29E94B95567}" srcOrd="1" destOrd="0" presId="urn:microsoft.com/office/officeart/2005/8/layout/hierarchy2"/>
    <dgm:cxn modelId="{896DC50C-90A0-4ECC-AD30-8AB2ECA15719}" type="presOf" srcId="{B39E708A-4F4D-40E2-8CAB-066D137F0865}" destId="{697138B6-5440-4F79-9A46-846D5EECD3FD}" srcOrd="0" destOrd="0" presId="urn:microsoft.com/office/officeart/2005/8/layout/hierarchy2"/>
    <dgm:cxn modelId="{7F8C335D-6EC4-4E47-BE25-E0C8F39634FE}" type="presOf" srcId="{C45DAEAA-8C55-44A1-8683-0B8998291E78}" destId="{EC82294C-BFDC-4F15-8EC7-798716582911}" srcOrd="1" destOrd="0" presId="urn:microsoft.com/office/officeart/2005/8/layout/hierarchy2"/>
    <dgm:cxn modelId="{922CB78E-4E5D-494A-AA87-550F84559707}" type="presOf" srcId="{C6856C97-98D2-4FCE-AA58-6F5D1996FF39}" destId="{C188FD9E-1C8D-4966-A04D-9D817C25C530}" srcOrd="1" destOrd="0" presId="urn:microsoft.com/office/officeart/2005/8/layout/hierarchy2"/>
    <dgm:cxn modelId="{7DF51461-D1EF-4357-95A9-48C9C472D5FB}" srcId="{E3C31717-A998-409B-B0F2-24EA2C48B82B}" destId="{75E55147-B0A0-4B51-AB5B-0E7E0075355E}" srcOrd="0" destOrd="0" parTransId="{516907B1-DB25-4C7D-84FF-63492AFE50C3}" sibTransId="{2DB87B96-11CD-47F2-B2E4-A2FCD5FADC8B}"/>
    <dgm:cxn modelId="{5539BEC7-EC5F-48A7-8271-B68B3DF1E8CB}" type="presOf" srcId="{A9E87F83-58B9-4908-B740-093E5EBC7DD8}" destId="{7744FB9B-1226-4238-A21E-E0C358F318C3}" srcOrd="1" destOrd="0" presId="urn:microsoft.com/office/officeart/2005/8/layout/hierarchy2"/>
    <dgm:cxn modelId="{3CD3BA5F-80C4-4B01-90E0-49D9526F9E3B}" type="presOf" srcId="{0B6CE9A0-C6EE-429F-ADDF-EDFE8BC26AEA}" destId="{51AF58BE-B55C-412E-AF2E-5B03A34A5E58}" srcOrd="0" destOrd="0" presId="urn:microsoft.com/office/officeart/2005/8/layout/hierarchy2"/>
    <dgm:cxn modelId="{EB29A2A9-E8A5-4FBF-BA56-5187F36DD431}" srcId="{A8C23566-4532-4937-B70D-96EEB679EC18}" destId="{CC907B09-0EBC-4738-8DA3-E51A4909A71A}" srcOrd="2" destOrd="0" parTransId="{F4C03097-4B08-4AC5-A053-2E376F80E313}" sibTransId="{F3DB8824-CE90-4C2E-ACD7-F4856A650F04}"/>
    <dgm:cxn modelId="{E4E412DF-95B9-4250-B916-5BE6C9439C74}" type="presOf" srcId="{64850580-2D76-445F-9B82-9BA5722BC486}" destId="{F56107AA-6DCE-48B0-AC00-6DB6766E6259}" srcOrd="1" destOrd="0" presId="urn:microsoft.com/office/officeart/2005/8/layout/hierarchy2"/>
    <dgm:cxn modelId="{D1386D93-9739-43DB-B0CE-A616121EF152}" type="presOf" srcId="{A560B286-F608-4BFD-AA59-E075D6FBB207}" destId="{7911A52D-005C-4CFB-A839-DBD92BD59548}" srcOrd="1" destOrd="0" presId="urn:microsoft.com/office/officeart/2005/8/layout/hierarchy2"/>
    <dgm:cxn modelId="{3BAA92B3-2AC8-4101-84B6-9F3CD321927F}" type="presOf" srcId="{52F0D684-9EDC-4C8E-91C6-9243E7B678DE}" destId="{6AADDE6C-968F-4DB9-A276-ADB0D483CF0A}" srcOrd="0" destOrd="0" presId="urn:microsoft.com/office/officeart/2005/8/layout/hierarchy2"/>
    <dgm:cxn modelId="{B2595663-A38A-4F6D-808E-41045EC1135B}" srcId="{0B6CE9A0-C6EE-429F-ADDF-EDFE8BC26AEA}" destId="{16D19E56-C5C2-4577-88A6-9E27624927B0}" srcOrd="0" destOrd="0" parTransId="{B412D9D2-BEB6-4D02-86E1-44B1D62A0444}" sibTransId="{F97894F1-DF58-491E-8AAC-F54B0ACF2156}"/>
    <dgm:cxn modelId="{63EC07E1-4BF0-44F3-961A-B8CA17DBC075}" type="presOf" srcId="{96B4AF63-BD34-4C99-907A-076A76C40AC1}" destId="{A002D58C-1F03-4A87-BEE3-1C163E8A8F10}" srcOrd="1" destOrd="0" presId="urn:microsoft.com/office/officeart/2005/8/layout/hierarchy2"/>
    <dgm:cxn modelId="{38C7C4BB-F6AB-475B-AF76-BDA302B1DA2D}" type="presOf" srcId="{16D19E56-C5C2-4577-88A6-9E27624927B0}" destId="{8EED4110-D933-465E-906C-A01F6CDFF9F4}" srcOrd="0" destOrd="0" presId="urn:microsoft.com/office/officeart/2005/8/layout/hierarchy2"/>
    <dgm:cxn modelId="{6A4B5304-EC41-4F22-B4F4-9A47DA72FFF2}" srcId="{75E55147-B0A0-4B51-AB5B-0E7E0075355E}" destId="{A0DC8813-CD9E-4884-A5AA-A81616F70BD6}" srcOrd="0" destOrd="0" parTransId="{94EC7959-A5F1-407E-BA45-E580F4FDC9E6}" sibTransId="{ABF4BC37-865D-461E-A6BB-27E40458ADAC}"/>
    <dgm:cxn modelId="{DC10A2CF-0E17-44D1-884E-ADEE1E85B0D0}" type="presOf" srcId="{96B4AF63-BD34-4C99-907A-076A76C40AC1}" destId="{32316891-284F-487A-B750-C5FD37FCD542}" srcOrd="0" destOrd="0" presId="urn:microsoft.com/office/officeart/2005/8/layout/hierarchy2"/>
    <dgm:cxn modelId="{D22C471E-0DDD-44A1-8B0B-F9454BAA595D}" type="presOf" srcId="{75E55147-B0A0-4B51-AB5B-0E7E0075355E}" destId="{6B2B5E9F-2EBF-45B7-A8E0-B8E78CC93865}" srcOrd="0" destOrd="0" presId="urn:microsoft.com/office/officeart/2005/8/layout/hierarchy2"/>
    <dgm:cxn modelId="{43FD8348-E417-4FE5-90E7-FE1672F18F8F}" type="presOf" srcId="{14A5EC74-9959-4160-B9E4-0B92E2FD7AB3}" destId="{A5A96E28-EBAE-4C72-9BD9-7E8E4A6F8BC4}" srcOrd="1" destOrd="0" presId="urn:microsoft.com/office/officeart/2005/8/layout/hierarchy2"/>
    <dgm:cxn modelId="{D850EEB3-5959-4A99-8DDA-F5CCBDAA2546}" srcId="{2974A326-5891-4019-8EDC-3284212C991A}" destId="{C9B6E853-7B9D-482B-A6DA-3CC93E428CBB}" srcOrd="0" destOrd="0" parTransId="{F2C92844-18BA-429F-BC14-FD565864E3FE}" sibTransId="{E4B27800-6FE1-4074-931C-6BA909107949}"/>
    <dgm:cxn modelId="{FBAF7EAC-B9D1-461C-9A79-BDF656C52541}" type="presOf" srcId="{885221A3-C986-4F1A-B5D1-5CB7100BCCD6}" destId="{288B4A58-127B-4EAF-82F9-60F0109C012E}" srcOrd="0" destOrd="0" presId="urn:microsoft.com/office/officeart/2005/8/layout/hierarchy2"/>
    <dgm:cxn modelId="{3AB0DB41-63F9-42D1-B6C6-0272C104E056}" type="presOf" srcId="{5D7D13A5-02B4-451B-A0B5-BB9AD3A5B383}" destId="{86FC432A-7F76-48A4-BF57-69594E158935}" srcOrd="0" destOrd="0" presId="urn:microsoft.com/office/officeart/2005/8/layout/hierarchy2"/>
    <dgm:cxn modelId="{31968E50-5F21-4E14-BD6C-AC0765C075E7}" srcId="{A8C23566-4532-4937-B70D-96EEB679EC18}" destId="{C384DB3C-1D18-40E5-9144-7A2744677CC4}" srcOrd="1" destOrd="0" parTransId="{099F60C3-6A1D-4019-8D14-F50A8A09C660}" sibTransId="{4210D62D-6E5A-40C5-B85F-1A94EA636C1F}"/>
    <dgm:cxn modelId="{6FBE69C2-4893-4087-9F70-3623B3910D35}" type="presOf" srcId="{5634F704-5E38-4869-919B-D1BF893C2A0E}" destId="{D2CF9E6E-EB2D-441D-9C22-D6CB2094DBB8}" srcOrd="0" destOrd="0" presId="urn:microsoft.com/office/officeart/2005/8/layout/hierarchy2"/>
    <dgm:cxn modelId="{B85CFF3B-798F-4452-995F-3180EEA8CC57}" type="presOf" srcId="{D42F0D00-8154-42C0-8474-0CB7B1AB1B9B}" destId="{D7797290-2D69-4666-BAC2-F46A2EA90FC3}" srcOrd="0" destOrd="0" presId="urn:microsoft.com/office/officeart/2005/8/layout/hierarchy2"/>
    <dgm:cxn modelId="{CB9DD7DC-30FE-49A8-B6A8-07EFA5A3C2B0}" srcId="{15B1BA1E-0BE5-4111-9088-567035F6ADF2}" destId="{A8C23566-4532-4937-B70D-96EEB679EC18}" srcOrd="0" destOrd="0" parTransId="{96B4AF63-BD34-4C99-907A-076A76C40AC1}" sibTransId="{40EA1749-1A7A-4595-A4AB-2D29A76E00D5}"/>
    <dgm:cxn modelId="{48AFD493-65D5-48E4-9B0D-6CA46C64B473}" type="presOf" srcId="{9C11D38D-B6EE-4602-B5DC-0E873D6BC312}" destId="{1F27BB9C-9316-401D-8861-F2A6D8471D15}" srcOrd="0" destOrd="0" presId="urn:microsoft.com/office/officeart/2005/8/layout/hierarchy2"/>
    <dgm:cxn modelId="{A9363C94-54E6-4A79-9651-A4CD7CCC4607}" srcId="{885221A3-C986-4F1A-B5D1-5CB7100BCCD6}" destId="{56AD0DD9-BDFD-48CB-B8AD-229B40BE1DA7}" srcOrd="0" destOrd="0" parTransId="{A560B286-F608-4BFD-AA59-E075D6FBB207}" sibTransId="{B4A30BB2-4A6F-4D6B-B7E7-3938FB83587B}"/>
    <dgm:cxn modelId="{1035FF6A-EEA7-4697-BCC4-2D684C8FA4B7}" type="presOf" srcId="{A9E87F83-58B9-4908-B740-093E5EBC7DD8}" destId="{FB173F69-C99F-4321-BE91-B2F74931D9A8}" srcOrd="0" destOrd="0" presId="urn:microsoft.com/office/officeart/2005/8/layout/hierarchy2"/>
    <dgm:cxn modelId="{33E0A6D9-E8FE-4041-92D5-1E959745ED32}" type="presOf" srcId="{56AD0DD9-BDFD-48CB-B8AD-229B40BE1DA7}" destId="{6370C388-798B-4F24-B822-DD7770C24AB0}" srcOrd="0" destOrd="0" presId="urn:microsoft.com/office/officeart/2005/8/layout/hierarchy2"/>
    <dgm:cxn modelId="{526B7BEF-D00F-4BE4-A2B8-37449658246B}" srcId="{16D19E56-C5C2-4577-88A6-9E27624927B0}" destId="{AC7D7CEA-60A9-4B39-9FE0-FBB48D821DA2}" srcOrd="2" destOrd="0" parTransId="{67448084-02F9-4850-9595-63D1824E8119}" sibTransId="{52FEDC56-5FA4-4F8E-8610-C16C434DAEB7}"/>
    <dgm:cxn modelId="{E9BB6561-FDDE-49A9-A8FD-5E0BC48D8309}" type="presOf" srcId="{6F0EE3D6-5DC0-4B96-B37E-57BC52C39BF6}" destId="{09ED80D0-5939-46D2-868B-CF9B367D33C4}" srcOrd="0" destOrd="0" presId="urn:microsoft.com/office/officeart/2005/8/layout/hierarchy2"/>
    <dgm:cxn modelId="{B877069F-437A-4F22-ACCA-E4B49BFD1B2F}" type="presOf" srcId="{94EC7959-A5F1-407E-BA45-E580F4FDC9E6}" destId="{C4060063-10F1-47DC-BDD6-8740C4B8A1B4}" srcOrd="0" destOrd="0" presId="urn:microsoft.com/office/officeart/2005/8/layout/hierarchy2"/>
    <dgm:cxn modelId="{9E8F6AEB-F5F5-4852-9FD8-D1DE6A9CB039}" srcId="{16D19E56-C5C2-4577-88A6-9E27624927B0}" destId="{15B1BA1E-0BE5-4111-9088-567035F6ADF2}" srcOrd="1" destOrd="0" parTransId="{F46B74CD-E2DF-4E6A-965C-1DA6F85D5BDC}" sibTransId="{0B30C8DB-C09E-43E8-8053-D148081F8026}"/>
    <dgm:cxn modelId="{CB605AF3-07E3-431C-9F3C-E4DE21A8949D}" type="presOf" srcId="{A0DC8813-CD9E-4884-A5AA-A81616F70BD6}" destId="{B4D4BC37-43D5-4A51-B84F-131B2101F5C4}" srcOrd="0" destOrd="0" presId="urn:microsoft.com/office/officeart/2005/8/layout/hierarchy2"/>
    <dgm:cxn modelId="{0EE9F610-47CC-4E9A-8C9E-063229D9C198}" type="presOf" srcId="{6BCF5D66-1CCA-4701-8A72-573A8551EA69}" destId="{E75F7DEC-522E-4BF1-9659-D038AEFA4384}" srcOrd="0" destOrd="0" presId="urn:microsoft.com/office/officeart/2005/8/layout/hierarchy2"/>
    <dgm:cxn modelId="{67DFD93C-723A-4A4E-A471-1B6A9F7B6339}" type="presOf" srcId="{B39E708A-4F4D-40E2-8CAB-066D137F0865}" destId="{D890A412-ED49-4F6C-955F-73FD46A96135}" srcOrd="1" destOrd="0" presId="urn:microsoft.com/office/officeart/2005/8/layout/hierarchy2"/>
    <dgm:cxn modelId="{5908EC8D-8D50-4A14-8E2E-22D0A8C3A855}" type="presOf" srcId="{67448084-02F9-4850-9595-63D1824E8119}" destId="{954D97EC-4386-455E-97AC-7035A550C583}" srcOrd="0" destOrd="0" presId="urn:microsoft.com/office/officeart/2005/8/layout/hierarchy2"/>
    <dgm:cxn modelId="{70129141-2D5B-45CE-B91F-13D0F31A3859}" type="presOf" srcId="{C6856C97-98D2-4FCE-AA58-6F5D1996FF39}" destId="{9D4B37A4-EF35-41DD-B652-9623C53F69B5}" srcOrd="0" destOrd="0" presId="urn:microsoft.com/office/officeart/2005/8/layout/hierarchy2"/>
    <dgm:cxn modelId="{94025ABE-2E1A-4E07-AE1F-44F1BDE9AC4E}" type="presOf" srcId="{C9B6E853-7B9D-482B-A6DA-3CC93E428CBB}" destId="{DD5EBFFC-A722-4AB2-89B0-0B1C4E0C9C86}" srcOrd="0" destOrd="0" presId="urn:microsoft.com/office/officeart/2005/8/layout/hierarchy2"/>
    <dgm:cxn modelId="{F9633044-E7DA-4421-BAFD-79A3E0495B7D}" type="presOf" srcId="{5D7D13A5-02B4-451B-A0B5-BB9AD3A5B383}" destId="{FBAF7BD0-5E39-4916-B887-6706A458849A}" srcOrd="1" destOrd="0" presId="urn:microsoft.com/office/officeart/2005/8/layout/hierarchy2"/>
    <dgm:cxn modelId="{76A58DA2-1A2E-4160-A989-2737775F7311}" type="presOf" srcId="{64850580-2D76-445F-9B82-9BA5722BC486}" destId="{AAB68420-B0D6-42AF-8A12-0559F002729D}" srcOrd="0" destOrd="0" presId="urn:microsoft.com/office/officeart/2005/8/layout/hierarchy2"/>
    <dgm:cxn modelId="{83858347-0F3A-4621-B254-C9A9A691D36D}" type="presOf" srcId="{E4802F1B-C275-465F-B611-017EA9F4FFD0}" destId="{95721BC4-E41C-4260-995C-FBD8600082C9}" srcOrd="1" destOrd="0" presId="urn:microsoft.com/office/officeart/2005/8/layout/hierarchy2"/>
    <dgm:cxn modelId="{9368EC59-9829-47FC-83AA-A18289F95864}" type="presOf" srcId="{90D73243-8D83-4D3B-B5DC-8C34197E2F93}" destId="{FCF125C1-8616-4ABD-9AB0-4A1A49D24A67}" srcOrd="0" destOrd="0" presId="urn:microsoft.com/office/officeart/2005/8/layout/hierarchy2"/>
    <dgm:cxn modelId="{F6933BC5-3AE0-4FA5-871C-BB9D972629ED}" srcId="{E3C31717-A998-409B-B0F2-24EA2C48B82B}" destId="{DF4CB7B1-5045-4437-87E4-E1CC84BEBD5B}" srcOrd="2" destOrd="0" parTransId="{14A5EC74-9959-4160-B9E4-0B92E2FD7AB3}" sibTransId="{0CBEC890-61C4-440A-8CBA-B3B0308FFAA0}"/>
    <dgm:cxn modelId="{0C816B36-4798-4CC3-9C56-7D9D0379CA06}" type="presOf" srcId="{099F60C3-6A1D-4019-8D14-F50A8A09C660}" destId="{5866272B-8B55-44A1-98A7-3687E6E1573E}" srcOrd="1" destOrd="0" presId="urn:microsoft.com/office/officeart/2005/8/layout/hierarchy2"/>
    <dgm:cxn modelId="{6F69324A-AC5E-49FA-9AC3-28C28E5828E8}" srcId="{52F0D684-9EDC-4C8E-91C6-9243E7B678DE}" destId="{2974A326-5891-4019-8EDC-3284212C991A}" srcOrd="0" destOrd="0" parTransId="{C6856C97-98D2-4FCE-AA58-6F5D1996FF39}" sibTransId="{B2B15F7F-1168-4449-9A7B-68B2562E7430}"/>
    <dgm:cxn modelId="{DBFCDF5F-DCA0-4960-8611-1AC53C7BC147}" type="presOf" srcId="{62E43A7E-A85F-4740-B234-E1AA158AE21D}" destId="{66C10D27-2959-45C7-B3C9-1350F956F001}" srcOrd="0" destOrd="0" presId="urn:microsoft.com/office/officeart/2005/8/layout/hierarchy2"/>
    <dgm:cxn modelId="{F78F6D2B-6BAD-4BAE-B727-4E489F0363B3}" type="presOf" srcId="{BDAA4D47-669A-4154-BF1E-184595A23581}" destId="{BD6EDC37-B8C6-49B7-8269-2127B3FD4BFC}" srcOrd="0" destOrd="0" presId="urn:microsoft.com/office/officeart/2005/8/layout/hierarchy2"/>
    <dgm:cxn modelId="{62912699-16A9-488E-8688-DEDE73082BE4}" type="presOf" srcId="{CC907B09-0EBC-4738-8DA3-E51A4909A71A}" destId="{B3126015-186F-4CD5-A1AD-9F9CEC7D117B}" srcOrd="0" destOrd="0" presId="urn:microsoft.com/office/officeart/2005/8/layout/hierarchy2"/>
    <dgm:cxn modelId="{3881550B-ABCA-4070-B0B1-4EEF27EB46FB}" type="presOf" srcId="{6202B1ED-6E28-4A5B-B4BF-CFC862F69283}" destId="{F3B226C5-98DD-485E-968E-64F0568910A6}" srcOrd="1" destOrd="0" presId="urn:microsoft.com/office/officeart/2005/8/layout/hierarchy2"/>
    <dgm:cxn modelId="{28733B1A-1637-4B9E-B682-6655CCE898F4}" type="presOf" srcId="{18C4E4F1-6FFE-40C7-B98F-CD8AC747D6A9}" destId="{35D06866-0351-4C8F-9E03-1F846DF64B86}" srcOrd="1" destOrd="0" presId="urn:microsoft.com/office/officeart/2005/8/layout/hierarchy2"/>
    <dgm:cxn modelId="{19778F07-3121-4175-BA91-EE137F2B8F9F}" type="presOf" srcId="{A8C23566-4532-4937-B70D-96EEB679EC18}" destId="{DCBBB97E-EC3B-4A6C-B046-4F5569B2BCE3}" srcOrd="0" destOrd="0" presId="urn:microsoft.com/office/officeart/2005/8/layout/hierarchy2"/>
    <dgm:cxn modelId="{6F1184ED-B6A7-46B0-9E0B-DA4712E21E0A}" type="presOf" srcId="{F4C03097-4B08-4AC5-A053-2E376F80E313}" destId="{5B2BDD20-7F77-44FB-B626-426C3506D363}" srcOrd="0" destOrd="0" presId="urn:microsoft.com/office/officeart/2005/8/layout/hierarchy2"/>
    <dgm:cxn modelId="{14C221A6-2DA4-43C3-A29C-F8DF74C8D427}" type="presOf" srcId="{AC7D7CEA-60A9-4B39-9FE0-FBB48D821DA2}" destId="{EE452D71-66EB-40EF-920A-D1A9A74AC0A9}" srcOrd="0" destOrd="0" presId="urn:microsoft.com/office/officeart/2005/8/layout/hierarchy2"/>
    <dgm:cxn modelId="{5FA3AF01-803C-48D8-9A9E-35E9CB0D5C9C}" type="presOf" srcId="{8842B8E6-2FED-446C-AA95-ECB6BE04C5CF}" destId="{93D42AC6-A3DC-4E75-AC1A-64F14A3342BE}" srcOrd="0" destOrd="0" presId="urn:microsoft.com/office/officeart/2005/8/layout/hierarchy2"/>
    <dgm:cxn modelId="{C686F07F-65FC-484F-B4AE-6E3E2160C282}" type="presOf" srcId="{DF4CB7B1-5045-4437-87E4-E1CC84BEBD5B}" destId="{BEE878CC-66AC-46BB-B254-1430ED20255B}" srcOrd="0" destOrd="0" presId="urn:microsoft.com/office/officeart/2005/8/layout/hierarchy2"/>
    <dgm:cxn modelId="{4E685CA6-DA70-4CBC-B9E8-F1235493EE50}" type="presOf" srcId="{516907B1-DB25-4C7D-84FF-63492AFE50C3}" destId="{264510F1-D46C-4B9D-A1DA-5D1C72DB4C2C}" srcOrd="0" destOrd="0" presId="urn:microsoft.com/office/officeart/2005/8/layout/hierarchy2"/>
    <dgm:cxn modelId="{7F493758-79AA-4343-AB75-2757474D9D88}" type="presOf" srcId="{62E43A7E-A85F-4740-B234-E1AA158AE21D}" destId="{AC7E11D1-A8C3-443B-A886-74722F2DD6AA}" srcOrd="1" destOrd="0" presId="urn:microsoft.com/office/officeart/2005/8/layout/hierarchy2"/>
    <dgm:cxn modelId="{CD4ECE2A-6908-4D82-9BF9-FC33391CA912}" type="presOf" srcId="{F46B74CD-E2DF-4E6A-965C-1DA6F85D5BDC}" destId="{ABEC8873-5B36-4646-A7AD-993117EE33D5}" srcOrd="1" destOrd="0" presId="urn:microsoft.com/office/officeart/2005/8/layout/hierarchy2"/>
    <dgm:cxn modelId="{57C63B00-5085-46BB-8EE0-8E7F057A3A14}" srcId="{E3C31717-A998-409B-B0F2-24EA2C48B82B}" destId="{90D73243-8D83-4D3B-B5DC-8C34197E2F93}" srcOrd="1" destOrd="0" parTransId="{18C4E4F1-6FFE-40C7-B98F-CD8AC747D6A9}" sibTransId="{2127D8F9-BA28-47A2-9F75-42B690018117}"/>
    <dgm:cxn modelId="{F1870214-104C-4BEC-B709-E27E5F4A0596}" type="presOf" srcId="{C384DB3C-1D18-40E5-9144-7A2744677CC4}" destId="{BB4EE058-C3ED-43F3-BCD0-CFC3B961A168}" srcOrd="0" destOrd="0" presId="urn:microsoft.com/office/officeart/2005/8/layout/hierarchy2"/>
    <dgm:cxn modelId="{94E87C00-046C-4F1B-872C-30485345794B}" type="presOf" srcId="{A560B286-F608-4BFD-AA59-E075D6FBB207}" destId="{3380103F-7920-42BF-840B-740FF2A9D9B7}" srcOrd="0" destOrd="0" presId="urn:microsoft.com/office/officeart/2005/8/layout/hierarchy2"/>
    <dgm:cxn modelId="{62D46803-E763-40C1-885A-E65D05E26249}" type="presOf" srcId="{6202B1ED-6E28-4A5B-B4BF-CFC862F69283}" destId="{3E66369B-4821-41C1-9911-5AE4B0D73C5A}" srcOrd="0" destOrd="0" presId="urn:microsoft.com/office/officeart/2005/8/layout/hierarchy2"/>
    <dgm:cxn modelId="{FB986CDD-020A-4879-8A4B-67155ACB9F5F}" type="presOf" srcId="{F2C92844-18BA-429F-BC14-FD565864E3FE}" destId="{53849AAB-7F70-484D-A1A6-B53F1DD8DFE5}" srcOrd="0" destOrd="0" presId="urn:microsoft.com/office/officeart/2005/8/layout/hierarchy2"/>
    <dgm:cxn modelId="{CE2554F8-FA4A-465C-AF49-8FF306E33585}" type="presOf" srcId="{94EC7959-A5F1-407E-BA45-E580F4FDC9E6}" destId="{E6E0835C-70C6-4F8D-8FA4-D27085349DBA}" srcOrd="1" destOrd="0" presId="urn:microsoft.com/office/officeart/2005/8/layout/hierarchy2"/>
    <dgm:cxn modelId="{CDA369C0-F5FF-4E42-B509-CE5A08713F07}" srcId="{F6952C61-9C3A-4BE1-A252-93B737E8386B}" destId="{885221A3-C986-4F1A-B5D1-5CB7100BCCD6}" srcOrd="0" destOrd="0" parTransId="{C3F9611D-6F6D-456A-AD45-7E37C504D0D0}" sibTransId="{8DF3ACB3-CB06-485A-A47A-63CA24C30517}"/>
    <dgm:cxn modelId="{67D8EB4E-BEBC-4CA8-A7B9-B874E8184755}" type="presOf" srcId="{6454A39A-E30E-4EB0-8FEE-46B22D95DE40}" destId="{F8EA40AF-547F-4778-ACB0-D2D827FC3D3A}" srcOrd="0" destOrd="0" presId="urn:microsoft.com/office/officeart/2005/8/layout/hierarchy2"/>
    <dgm:cxn modelId="{CA489D2B-1155-486E-9CF2-BB7CCA5B7667}" srcId="{16D19E56-C5C2-4577-88A6-9E27624927B0}" destId="{52F0D684-9EDC-4C8E-91C6-9243E7B678DE}" srcOrd="3" destOrd="0" parTransId="{62E43A7E-A85F-4740-B234-E1AA158AE21D}" sibTransId="{59662C48-3013-4235-AA81-02CB32C3C6AF}"/>
    <dgm:cxn modelId="{58EB48E2-0CED-4127-AECD-A9158B8C88E4}" type="presOf" srcId="{14A5EC74-9959-4160-B9E4-0B92E2FD7AB3}" destId="{87F7909A-440D-40AC-876B-2232C1AF2660}" srcOrd="0" destOrd="0" presId="urn:microsoft.com/office/officeart/2005/8/layout/hierarchy2"/>
    <dgm:cxn modelId="{B063346B-4073-4614-84C8-2CF85BA1F828}" type="presParOf" srcId="{51AF58BE-B55C-412E-AF2E-5B03A34A5E58}" destId="{4FCA5650-1573-419E-B7C6-AAEC71044674}" srcOrd="0" destOrd="0" presId="urn:microsoft.com/office/officeart/2005/8/layout/hierarchy2"/>
    <dgm:cxn modelId="{115F5EB2-7E13-484E-9CBF-2C323BDD41A3}" type="presParOf" srcId="{4FCA5650-1573-419E-B7C6-AAEC71044674}" destId="{8EED4110-D933-465E-906C-A01F6CDFF9F4}" srcOrd="0" destOrd="0" presId="urn:microsoft.com/office/officeart/2005/8/layout/hierarchy2"/>
    <dgm:cxn modelId="{482FCC9E-2048-4EDB-BAE9-8F91CCC05491}" type="presParOf" srcId="{4FCA5650-1573-419E-B7C6-AAEC71044674}" destId="{FB7261E5-26D4-447B-8423-E423387A1DB7}" srcOrd="1" destOrd="0" presId="urn:microsoft.com/office/officeart/2005/8/layout/hierarchy2"/>
    <dgm:cxn modelId="{3CFD50BA-D43E-42F2-8A6B-6E721BBE3B82}" type="presParOf" srcId="{FB7261E5-26D4-447B-8423-E423387A1DB7}" destId="{86FC432A-7F76-48A4-BF57-69594E158935}" srcOrd="0" destOrd="0" presId="urn:microsoft.com/office/officeart/2005/8/layout/hierarchy2"/>
    <dgm:cxn modelId="{D80923A4-6564-4556-9D54-64F37D215658}" type="presParOf" srcId="{86FC432A-7F76-48A4-BF57-69594E158935}" destId="{FBAF7BD0-5E39-4916-B887-6706A458849A}" srcOrd="0" destOrd="0" presId="urn:microsoft.com/office/officeart/2005/8/layout/hierarchy2"/>
    <dgm:cxn modelId="{F6F367A3-E693-4DBC-9EDF-99EE8BFF2E00}" type="presParOf" srcId="{FB7261E5-26D4-447B-8423-E423387A1DB7}" destId="{DB6AB0BB-F02E-4DF5-B643-F6D86F824E4A}" srcOrd="1" destOrd="0" presId="urn:microsoft.com/office/officeart/2005/8/layout/hierarchy2"/>
    <dgm:cxn modelId="{972AFD3C-212A-4D3F-BFCF-1C1A78153E01}" type="presParOf" srcId="{DB6AB0BB-F02E-4DF5-B643-F6D86F824E4A}" destId="{72050E30-6843-4C55-BA0A-5C4D757AA1BC}" srcOrd="0" destOrd="0" presId="urn:microsoft.com/office/officeart/2005/8/layout/hierarchy2"/>
    <dgm:cxn modelId="{B17620DB-CE04-427C-BBC6-3B225D846F71}" type="presParOf" srcId="{DB6AB0BB-F02E-4DF5-B643-F6D86F824E4A}" destId="{EC04DE26-18C4-46A4-A81A-F26ACF10065E}" srcOrd="1" destOrd="0" presId="urn:microsoft.com/office/officeart/2005/8/layout/hierarchy2"/>
    <dgm:cxn modelId="{EBC6DC09-9604-48C0-92B8-AC1AA153F44A}" type="presParOf" srcId="{EC04DE26-18C4-46A4-A81A-F26ACF10065E}" destId="{A99B90C1-D2BA-4007-B3A2-86E6FF8390B2}" srcOrd="0" destOrd="0" presId="urn:microsoft.com/office/officeart/2005/8/layout/hierarchy2"/>
    <dgm:cxn modelId="{467A548C-2428-45F7-91CB-D3724F65BB5A}" type="presParOf" srcId="{A99B90C1-D2BA-4007-B3A2-86E6FF8390B2}" destId="{150C759A-28F1-46C6-81E2-DBCE69B4B728}" srcOrd="0" destOrd="0" presId="urn:microsoft.com/office/officeart/2005/8/layout/hierarchy2"/>
    <dgm:cxn modelId="{A2AD7DB3-C06C-4C2F-A0E0-3D50B7523006}" type="presParOf" srcId="{EC04DE26-18C4-46A4-A81A-F26ACF10065E}" destId="{F9F100EF-CA32-41AA-A5BB-1B72DF038288}" srcOrd="1" destOrd="0" presId="urn:microsoft.com/office/officeart/2005/8/layout/hierarchy2"/>
    <dgm:cxn modelId="{4A9C453A-2B50-4BAF-AD71-B63219D82774}" type="presParOf" srcId="{F9F100EF-CA32-41AA-A5BB-1B72DF038288}" destId="{288B4A58-127B-4EAF-82F9-60F0109C012E}" srcOrd="0" destOrd="0" presId="urn:microsoft.com/office/officeart/2005/8/layout/hierarchy2"/>
    <dgm:cxn modelId="{1CCC993C-1A00-4D5C-8460-B1A876AE8C2F}" type="presParOf" srcId="{F9F100EF-CA32-41AA-A5BB-1B72DF038288}" destId="{FE46E9D5-CAE5-4BD7-8E17-68907DAC7AB4}" srcOrd="1" destOrd="0" presId="urn:microsoft.com/office/officeart/2005/8/layout/hierarchy2"/>
    <dgm:cxn modelId="{7D096E6E-EBCC-49FD-B811-AE6585718521}" type="presParOf" srcId="{FE46E9D5-CAE5-4BD7-8E17-68907DAC7AB4}" destId="{3380103F-7920-42BF-840B-740FF2A9D9B7}" srcOrd="0" destOrd="0" presId="urn:microsoft.com/office/officeart/2005/8/layout/hierarchy2"/>
    <dgm:cxn modelId="{15BAC0B6-574A-4E08-8A61-DABC5C2158F9}" type="presParOf" srcId="{3380103F-7920-42BF-840B-740FF2A9D9B7}" destId="{7911A52D-005C-4CFB-A839-DBD92BD59548}" srcOrd="0" destOrd="0" presId="urn:microsoft.com/office/officeart/2005/8/layout/hierarchy2"/>
    <dgm:cxn modelId="{0B620987-058F-4397-AEF8-94C197EA9A37}" type="presParOf" srcId="{FE46E9D5-CAE5-4BD7-8E17-68907DAC7AB4}" destId="{A6E4C1A0-32ED-4474-ABD0-2EA7BAF120A7}" srcOrd="1" destOrd="0" presId="urn:microsoft.com/office/officeart/2005/8/layout/hierarchy2"/>
    <dgm:cxn modelId="{1D84BA63-F487-4D5F-891B-FE040EE757C9}" type="presParOf" srcId="{A6E4C1A0-32ED-4474-ABD0-2EA7BAF120A7}" destId="{6370C388-798B-4F24-B822-DD7770C24AB0}" srcOrd="0" destOrd="0" presId="urn:microsoft.com/office/officeart/2005/8/layout/hierarchy2"/>
    <dgm:cxn modelId="{D741D52D-2340-4873-8B7E-CC0B9CA1FA54}" type="presParOf" srcId="{A6E4C1A0-32ED-4474-ABD0-2EA7BAF120A7}" destId="{2EABA715-879C-4DC0-8AB4-59B082E27F52}" srcOrd="1" destOrd="0" presId="urn:microsoft.com/office/officeart/2005/8/layout/hierarchy2"/>
    <dgm:cxn modelId="{B3A5B989-0992-4598-9791-BB5D7DDB17B7}" type="presParOf" srcId="{FB7261E5-26D4-447B-8423-E423387A1DB7}" destId="{0B238363-D373-48C4-840F-8074B7EA5A25}" srcOrd="2" destOrd="0" presId="urn:microsoft.com/office/officeart/2005/8/layout/hierarchy2"/>
    <dgm:cxn modelId="{90A75ABC-9941-4828-B43D-9ED14F55D1D3}" type="presParOf" srcId="{0B238363-D373-48C4-840F-8074B7EA5A25}" destId="{ABEC8873-5B36-4646-A7AD-993117EE33D5}" srcOrd="0" destOrd="0" presId="urn:microsoft.com/office/officeart/2005/8/layout/hierarchy2"/>
    <dgm:cxn modelId="{0D1EC1D2-A09A-4644-B3A3-5F9A9E51FA4A}" type="presParOf" srcId="{FB7261E5-26D4-447B-8423-E423387A1DB7}" destId="{CE00666D-C4BB-4F0F-AFA3-AB2709C0AC0C}" srcOrd="3" destOrd="0" presId="urn:microsoft.com/office/officeart/2005/8/layout/hierarchy2"/>
    <dgm:cxn modelId="{70A3D336-6FC3-42D4-AA4C-04246A35B1E0}" type="presParOf" srcId="{CE00666D-C4BB-4F0F-AFA3-AB2709C0AC0C}" destId="{0496E2EF-A6C1-4DEF-8F3A-27FC5344D9C2}" srcOrd="0" destOrd="0" presId="urn:microsoft.com/office/officeart/2005/8/layout/hierarchy2"/>
    <dgm:cxn modelId="{A0E4AB66-A1E3-4C9E-9828-CE2E08319A58}" type="presParOf" srcId="{CE00666D-C4BB-4F0F-AFA3-AB2709C0AC0C}" destId="{EB3D55F3-C8CD-4608-8D3C-7A3D96A5B3F8}" srcOrd="1" destOrd="0" presId="urn:microsoft.com/office/officeart/2005/8/layout/hierarchy2"/>
    <dgm:cxn modelId="{0F7CFC4F-ECB4-49AB-87A6-DD77D474834B}" type="presParOf" srcId="{EB3D55F3-C8CD-4608-8D3C-7A3D96A5B3F8}" destId="{32316891-284F-487A-B750-C5FD37FCD542}" srcOrd="0" destOrd="0" presId="urn:microsoft.com/office/officeart/2005/8/layout/hierarchy2"/>
    <dgm:cxn modelId="{B30063BD-0F82-41B8-89CC-486E5D245228}" type="presParOf" srcId="{32316891-284F-487A-B750-C5FD37FCD542}" destId="{A002D58C-1F03-4A87-BEE3-1C163E8A8F10}" srcOrd="0" destOrd="0" presId="urn:microsoft.com/office/officeart/2005/8/layout/hierarchy2"/>
    <dgm:cxn modelId="{35C1BC88-24A3-4A77-BE29-26C26EAA8324}" type="presParOf" srcId="{EB3D55F3-C8CD-4608-8D3C-7A3D96A5B3F8}" destId="{EC6C5745-9281-44F6-8292-521DF4688126}" srcOrd="1" destOrd="0" presId="urn:microsoft.com/office/officeart/2005/8/layout/hierarchy2"/>
    <dgm:cxn modelId="{6ED879E8-BF1A-48D8-A587-6BDB87398854}" type="presParOf" srcId="{EC6C5745-9281-44F6-8292-521DF4688126}" destId="{DCBBB97E-EC3B-4A6C-B046-4F5569B2BCE3}" srcOrd="0" destOrd="0" presId="urn:microsoft.com/office/officeart/2005/8/layout/hierarchy2"/>
    <dgm:cxn modelId="{2A729F7E-095E-4D01-BDDF-A8760E47795D}" type="presParOf" srcId="{EC6C5745-9281-44F6-8292-521DF4688126}" destId="{2385B3BE-5915-400B-BF13-D85C514B5A33}" srcOrd="1" destOrd="0" presId="urn:microsoft.com/office/officeart/2005/8/layout/hierarchy2"/>
    <dgm:cxn modelId="{E4D39338-8879-4835-901F-D928D84B3C13}" type="presParOf" srcId="{2385B3BE-5915-400B-BF13-D85C514B5A33}" destId="{FB173F69-C99F-4321-BE91-B2F74931D9A8}" srcOrd="0" destOrd="0" presId="urn:microsoft.com/office/officeart/2005/8/layout/hierarchy2"/>
    <dgm:cxn modelId="{BCB6E8BC-2D49-4590-BE9E-2ADCA3E2910F}" type="presParOf" srcId="{FB173F69-C99F-4321-BE91-B2F74931D9A8}" destId="{7744FB9B-1226-4238-A21E-E0C358F318C3}" srcOrd="0" destOrd="0" presId="urn:microsoft.com/office/officeart/2005/8/layout/hierarchy2"/>
    <dgm:cxn modelId="{9DF9956F-1BF2-4B70-80C1-B7606AF5CCD5}" type="presParOf" srcId="{2385B3BE-5915-400B-BF13-D85C514B5A33}" destId="{51F70896-2D6D-4472-B89D-2198D40340C0}" srcOrd="1" destOrd="0" presId="urn:microsoft.com/office/officeart/2005/8/layout/hierarchy2"/>
    <dgm:cxn modelId="{6AE41441-927D-418F-86E1-7A74F2CBB256}" type="presParOf" srcId="{51F70896-2D6D-4472-B89D-2198D40340C0}" destId="{E75F7DEC-522E-4BF1-9659-D038AEFA4384}" srcOrd="0" destOrd="0" presId="urn:microsoft.com/office/officeart/2005/8/layout/hierarchy2"/>
    <dgm:cxn modelId="{67DEF23A-6755-443A-B022-D2BE3CA4A730}" type="presParOf" srcId="{51F70896-2D6D-4472-B89D-2198D40340C0}" destId="{1D5601CE-362D-4979-9FFC-4D6609AA1286}" srcOrd="1" destOrd="0" presId="urn:microsoft.com/office/officeart/2005/8/layout/hierarchy2"/>
    <dgm:cxn modelId="{0F47BDD7-48C0-4293-A5F1-89B96DC0D7B7}" type="presParOf" srcId="{2385B3BE-5915-400B-BF13-D85C514B5A33}" destId="{82E0188A-130F-4888-B1C4-1466B0FA2C48}" srcOrd="2" destOrd="0" presId="urn:microsoft.com/office/officeart/2005/8/layout/hierarchy2"/>
    <dgm:cxn modelId="{21A459EB-7AEA-4A44-BB29-78FD29994B58}" type="presParOf" srcId="{82E0188A-130F-4888-B1C4-1466B0FA2C48}" destId="{5866272B-8B55-44A1-98A7-3687E6E1573E}" srcOrd="0" destOrd="0" presId="urn:microsoft.com/office/officeart/2005/8/layout/hierarchy2"/>
    <dgm:cxn modelId="{F1A7D3DC-F019-4207-9C82-D79BF5454D6D}" type="presParOf" srcId="{2385B3BE-5915-400B-BF13-D85C514B5A33}" destId="{9602DC65-5EC7-41C3-B53D-27D5FBF80E42}" srcOrd="3" destOrd="0" presId="urn:microsoft.com/office/officeart/2005/8/layout/hierarchy2"/>
    <dgm:cxn modelId="{1F2ADC74-2E16-4CE7-9ECB-859D834ECBD4}" type="presParOf" srcId="{9602DC65-5EC7-41C3-B53D-27D5FBF80E42}" destId="{BB4EE058-C3ED-43F3-BCD0-CFC3B961A168}" srcOrd="0" destOrd="0" presId="urn:microsoft.com/office/officeart/2005/8/layout/hierarchy2"/>
    <dgm:cxn modelId="{71558C7B-C7E5-4D7C-91CD-B6DB068F48F9}" type="presParOf" srcId="{9602DC65-5EC7-41C3-B53D-27D5FBF80E42}" destId="{863499E5-2E7A-42B9-B98A-5C55BF4CE9BE}" srcOrd="1" destOrd="0" presId="urn:microsoft.com/office/officeart/2005/8/layout/hierarchy2"/>
    <dgm:cxn modelId="{E6C4FA5D-D117-48B8-A017-8C7E490366BC}" type="presParOf" srcId="{2385B3BE-5915-400B-BF13-D85C514B5A33}" destId="{5B2BDD20-7F77-44FB-B626-426C3506D363}" srcOrd="4" destOrd="0" presId="urn:microsoft.com/office/officeart/2005/8/layout/hierarchy2"/>
    <dgm:cxn modelId="{3AF74972-5C44-43F6-A616-FACEA9719460}" type="presParOf" srcId="{5B2BDD20-7F77-44FB-B626-426C3506D363}" destId="{62B4E467-65B7-4B2D-8401-C100098041D5}" srcOrd="0" destOrd="0" presId="urn:microsoft.com/office/officeart/2005/8/layout/hierarchy2"/>
    <dgm:cxn modelId="{249E5B09-EB0B-4857-BEB1-54DE9CBF815A}" type="presParOf" srcId="{2385B3BE-5915-400B-BF13-D85C514B5A33}" destId="{AB0DFE78-7802-4490-A4F0-B3581A00F2EB}" srcOrd="5" destOrd="0" presId="urn:microsoft.com/office/officeart/2005/8/layout/hierarchy2"/>
    <dgm:cxn modelId="{53C24F97-DDB0-41C6-960E-659B4DC352C1}" type="presParOf" srcId="{AB0DFE78-7802-4490-A4F0-B3581A00F2EB}" destId="{B3126015-186F-4CD5-A1AD-9F9CEC7D117B}" srcOrd="0" destOrd="0" presId="urn:microsoft.com/office/officeart/2005/8/layout/hierarchy2"/>
    <dgm:cxn modelId="{A087E739-9D13-4C8B-AFC1-679CFE31A845}" type="presParOf" srcId="{AB0DFE78-7802-4490-A4F0-B3581A00F2EB}" destId="{BDF73B4E-BA8B-4EF8-9B45-4C7CBBD4F039}" srcOrd="1" destOrd="0" presId="urn:microsoft.com/office/officeart/2005/8/layout/hierarchy2"/>
    <dgm:cxn modelId="{F4FA3283-AA8A-4DE8-B6A6-08634E95FBA2}" type="presParOf" srcId="{FB7261E5-26D4-447B-8423-E423387A1DB7}" destId="{954D97EC-4386-455E-97AC-7035A550C583}" srcOrd="4" destOrd="0" presId="urn:microsoft.com/office/officeart/2005/8/layout/hierarchy2"/>
    <dgm:cxn modelId="{FA49074D-D944-4005-B46F-55C300D5AD1E}" type="presParOf" srcId="{954D97EC-4386-455E-97AC-7035A550C583}" destId="{FD4B4655-D87C-47C8-9492-81F759CC9D82}" srcOrd="0" destOrd="0" presId="urn:microsoft.com/office/officeart/2005/8/layout/hierarchy2"/>
    <dgm:cxn modelId="{9E3635B0-CC64-43BA-AE4A-80E6267019BC}" type="presParOf" srcId="{FB7261E5-26D4-447B-8423-E423387A1DB7}" destId="{74D9B49F-C4C3-49B8-9069-8BD2F5D7C46F}" srcOrd="5" destOrd="0" presId="urn:microsoft.com/office/officeart/2005/8/layout/hierarchy2"/>
    <dgm:cxn modelId="{AEF860CE-49C3-4527-8EBA-234385CBA649}" type="presParOf" srcId="{74D9B49F-C4C3-49B8-9069-8BD2F5D7C46F}" destId="{EE452D71-66EB-40EF-920A-D1A9A74AC0A9}" srcOrd="0" destOrd="0" presId="urn:microsoft.com/office/officeart/2005/8/layout/hierarchy2"/>
    <dgm:cxn modelId="{7518F3F3-DB73-4548-A21E-B1B5734D008D}" type="presParOf" srcId="{74D9B49F-C4C3-49B8-9069-8BD2F5D7C46F}" destId="{07F74432-4F08-4B7E-A31A-B6F85FE248C1}" srcOrd="1" destOrd="0" presId="urn:microsoft.com/office/officeart/2005/8/layout/hierarchy2"/>
    <dgm:cxn modelId="{BE703150-C018-483C-B73E-A00B52BB28DE}" type="presParOf" srcId="{07F74432-4F08-4B7E-A31A-B6F85FE248C1}" destId="{B993592A-DEED-4F98-9E86-97956F4E7AEA}" srcOrd="0" destOrd="0" presId="urn:microsoft.com/office/officeart/2005/8/layout/hierarchy2"/>
    <dgm:cxn modelId="{933BD27A-55F2-44ED-B18D-0F4A76A84409}" type="presParOf" srcId="{B993592A-DEED-4F98-9E86-97956F4E7AEA}" destId="{95721BC4-E41C-4260-995C-FBD8600082C9}" srcOrd="0" destOrd="0" presId="urn:microsoft.com/office/officeart/2005/8/layout/hierarchy2"/>
    <dgm:cxn modelId="{C849724A-F2D8-491B-BDAD-B962B32F79C1}" type="presParOf" srcId="{07F74432-4F08-4B7E-A31A-B6F85FE248C1}" destId="{8F48610C-0025-4C3E-B169-1E7F60EEC7CF}" srcOrd="1" destOrd="0" presId="urn:microsoft.com/office/officeart/2005/8/layout/hierarchy2"/>
    <dgm:cxn modelId="{B45E8931-6705-4C7E-AD9C-C08E587476C0}" type="presParOf" srcId="{8F48610C-0025-4C3E-B169-1E7F60EEC7CF}" destId="{1F27BB9C-9316-401D-8861-F2A6D8471D15}" srcOrd="0" destOrd="0" presId="urn:microsoft.com/office/officeart/2005/8/layout/hierarchy2"/>
    <dgm:cxn modelId="{79E21683-8F0F-479D-9405-429CA8AEB0EC}" type="presParOf" srcId="{8F48610C-0025-4C3E-B169-1E7F60EEC7CF}" destId="{800267A5-3DC2-498A-8937-81D0E53C9AEB}" srcOrd="1" destOrd="0" presId="urn:microsoft.com/office/officeart/2005/8/layout/hierarchy2"/>
    <dgm:cxn modelId="{6A3E0B9F-8D70-4FD4-BCF6-FBB44E74EC6B}" type="presParOf" srcId="{800267A5-3DC2-498A-8937-81D0E53C9AEB}" destId="{DB9727DF-A505-4539-A942-A4614724AF8B}" srcOrd="0" destOrd="0" presId="urn:microsoft.com/office/officeart/2005/8/layout/hierarchy2"/>
    <dgm:cxn modelId="{F88C37C2-F744-49D4-95E6-3FD9B4E9B38F}" type="presParOf" srcId="{DB9727DF-A505-4539-A942-A4614724AF8B}" destId="{EC82294C-BFDC-4F15-8EC7-798716582911}" srcOrd="0" destOrd="0" presId="urn:microsoft.com/office/officeart/2005/8/layout/hierarchy2"/>
    <dgm:cxn modelId="{C554E64C-BA8E-43E2-AFAB-EE9CEF4C0D06}" type="presParOf" srcId="{800267A5-3DC2-498A-8937-81D0E53C9AEB}" destId="{E22A9DD5-7C04-45BF-A87D-3FDEF3F5CECB}" srcOrd="1" destOrd="0" presId="urn:microsoft.com/office/officeart/2005/8/layout/hierarchy2"/>
    <dgm:cxn modelId="{C8C26086-3F98-4381-8C33-FFF6FCA606EB}" type="presParOf" srcId="{E22A9DD5-7C04-45BF-A87D-3FDEF3F5CECB}" destId="{BD6EDC37-B8C6-49B7-8269-2127B3FD4BFC}" srcOrd="0" destOrd="0" presId="urn:microsoft.com/office/officeart/2005/8/layout/hierarchy2"/>
    <dgm:cxn modelId="{AAC654DD-73A6-4419-BAEA-9A1307991157}" type="presParOf" srcId="{E22A9DD5-7C04-45BF-A87D-3FDEF3F5CECB}" destId="{C29A5BF5-2577-4979-AB57-2DA8F9B2A6BD}" srcOrd="1" destOrd="0" presId="urn:microsoft.com/office/officeart/2005/8/layout/hierarchy2"/>
    <dgm:cxn modelId="{566E1B76-42B0-4DCB-B3EE-0A6E917464FC}" type="presParOf" srcId="{07F74432-4F08-4B7E-A31A-B6F85FE248C1}" destId="{AAB68420-B0D6-42AF-8A12-0559F002729D}" srcOrd="2" destOrd="0" presId="urn:microsoft.com/office/officeart/2005/8/layout/hierarchy2"/>
    <dgm:cxn modelId="{2A69E071-94E3-4C3A-B065-0E87FC43D9E2}" type="presParOf" srcId="{AAB68420-B0D6-42AF-8A12-0559F002729D}" destId="{F56107AA-6DCE-48B0-AC00-6DB6766E6259}" srcOrd="0" destOrd="0" presId="urn:microsoft.com/office/officeart/2005/8/layout/hierarchy2"/>
    <dgm:cxn modelId="{E6E18EFA-6A50-46A6-BACB-2EA351C524F6}" type="presParOf" srcId="{07F74432-4F08-4B7E-A31A-B6F85FE248C1}" destId="{AF4C0606-175B-467F-B441-0E35403809E5}" srcOrd="3" destOrd="0" presId="urn:microsoft.com/office/officeart/2005/8/layout/hierarchy2"/>
    <dgm:cxn modelId="{B987984E-980A-42EA-99B4-38D15AAB5CF9}" type="presParOf" srcId="{AF4C0606-175B-467F-B441-0E35403809E5}" destId="{D7797290-2D69-4666-BAC2-F46A2EA90FC3}" srcOrd="0" destOrd="0" presId="urn:microsoft.com/office/officeart/2005/8/layout/hierarchy2"/>
    <dgm:cxn modelId="{B105AA0B-F656-46BE-AB16-A9BEDD52E8B8}" type="presParOf" srcId="{AF4C0606-175B-467F-B441-0E35403809E5}" destId="{CFDC0F2E-B9FD-42A6-99C3-42DB7E84C1B4}" srcOrd="1" destOrd="0" presId="urn:microsoft.com/office/officeart/2005/8/layout/hierarchy2"/>
    <dgm:cxn modelId="{F037EC84-6882-4CC1-B56F-93042EEBDCD4}" type="presParOf" srcId="{CFDC0F2E-B9FD-42A6-99C3-42DB7E84C1B4}" destId="{D2CF9E6E-EB2D-441D-9C22-D6CB2094DBB8}" srcOrd="0" destOrd="0" presId="urn:microsoft.com/office/officeart/2005/8/layout/hierarchy2"/>
    <dgm:cxn modelId="{1631C16D-1A07-4C7F-B1FD-EBAF88D050AD}" type="presParOf" srcId="{D2CF9E6E-EB2D-441D-9C22-D6CB2094DBB8}" destId="{80378285-1B84-411F-8D05-9358152BE1C5}" srcOrd="0" destOrd="0" presId="urn:microsoft.com/office/officeart/2005/8/layout/hierarchy2"/>
    <dgm:cxn modelId="{063D7A8D-D74A-4BB2-A3A3-4354989FD51D}" type="presParOf" srcId="{CFDC0F2E-B9FD-42A6-99C3-42DB7E84C1B4}" destId="{9D0C8A50-888F-4FCF-80D6-1CB908214FBF}" srcOrd="1" destOrd="0" presId="urn:microsoft.com/office/officeart/2005/8/layout/hierarchy2"/>
    <dgm:cxn modelId="{8EE1ED59-750F-40F6-93F6-B6183DB6711A}" type="presParOf" srcId="{9D0C8A50-888F-4FCF-80D6-1CB908214FBF}" destId="{B79364A0-A390-419A-BE03-EDDBD65E4CAD}" srcOrd="0" destOrd="0" presId="urn:microsoft.com/office/officeart/2005/8/layout/hierarchy2"/>
    <dgm:cxn modelId="{6606B3B8-E812-4489-918A-CEB07FAF2138}" type="presParOf" srcId="{9D0C8A50-888F-4FCF-80D6-1CB908214FBF}" destId="{AFA0A058-8ACD-4B9E-9A2F-BDEB80B60B9A}" srcOrd="1" destOrd="0" presId="urn:microsoft.com/office/officeart/2005/8/layout/hierarchy2"/>
    <dgm:cxn modelId="{B5AB676F-7565-4B79-864A-E21C64BB5D10}" type="presParOf" srcId="{FB7261E5-26D4-447B-8423-E423387A1DB7}" destId="{66C10D27-2959-45C7-B3C9-1350F956F001}" srcOrd="6" destOrd="0" presId="urn:microsoft.com/office/officeart/2005/8/layout/hierarchy2"/>
    <dgm:cxn modelId="{A2DC0C68-47A5-4149-94FB-D8CA21A693F0}" type="presParOf" srcId="{66C10D27-2959-45C7-B3C9-1350F956F001}" destId="{AC7E11D1-A8C3-443B-A886-74722F2DD6AA}" srcOrd="0" destOrd="0" presId="urn:microsoft.com/office/officeart/2005/8/layout/hierarchy2"/>
    <dgm:cxn modelId="{5409326C-9D0D-4FD6-B5FF-D51249400FDF}" type="presParOf" srcId="{FB7261E5-26D4-447B-8423-E423387A1DB7}" destId="{A89E1423-0C52-4E06-AB10-954C5D39086D}" srcOrd="7" destOrd="0" presId="urn:microsoft.com/office/officeart/2005/8/layout/hierarchy2"/>
    <dgm:cxn modelId="{178B6F81-94C6-485A-906C-74BB9D59132E}" type="presParOf" srcId="{A89E1423-0C52-4E06-AB10-954C5D39086D}" destId="{6AADDE6C-968F-4DB9-A276-ADB0D483CF0A}" srcOrd="0" destOrd="0" presId="urn:microsoft.com/office/officeart/2005/8/layout/hierarchy2"/>
    <dgm:cxn modelId="{C290FE80-65EB-4D82-B1D8-8D069681DDEF}" type="presParOf" srcId="{A89E1423-0C52-4E06-AB10-954C5D39086D}" destId="{DB723DAB-FF4D-4FE0-A0C6-1721094B20F8}" srcOrd="1" destOrd="0" presId="urn:microsoft.com/office/officeart/2005/8/layout/hierarchy2"/>
    <dgm:cxn modelId="{CA5F00A6-051E-4C34-BE4F-D6D36005BB72}" type="presParOf" srcId="{DB723DAB-FF4D-4FE0-A0C6-1721094B20F8}" destId="{9D4B37A4-EF35-41DD-B652-9623C53F69B5}" srcOrd="0" destOrd="0" presId="urn:microsoft.com/office/officeart/2005/8/layout/hierarchy2"/>
    <dgm:cxn modelId="{CC7C0F13-7227-48B5-B50A-390B227CB74A}" type="presParOf" srcId="{9D4B37A4-EF35-41DD-B652-9623C53F69B5}" destId="{C188FD9E-1C8D-4966-A04D-9D817C25C530}" srcOrd="0" destOrd="0" presId="urn:microsoft.com/office/officeart/2005/8/layout/hierarchy2"/>
    <dgm:cxn modelId="{D5C120F9-A580-4659-A8DC-0085846043C5}" type="presParOf" srcId="{DB723DAB-FF4D-4FE0-A0C6-1721094B20F8}" destId="{D828FED6-1DCD-4F54-936E-342AA904F8A2}" srcOrd="1" destOrd="0" presId="urn:microsoft.com/office/officeart/2005/8/layout/hierarchy2"/>
    <dgm:cxn modelId="{E82A32CE-D5E0-42D8-BA4C-81986FDB5651}" type="presParOf" srcId="{D828FED6-1DCD-4F54-936E-342AA904F8A2}" destId="{025EAD76-AC3D-4DD0-8010-F37484B1515F}" srcOrd="0" destOrd="0" presId="urn:microsoft.com/office/officeart/2005/8/layout/hierarchy2"/>
    <dgm:cxn modelId="{BC51B37C-680E-4797-9691-378800F95F02}" type="presParOf" srcId="{D828FED6-1DCD-4F54-936E-342AA904F8A2}" destId="{0C68AFF5-B9AA-4692-8C60-E7194F966614}" srcOrd="1" destOrd="0" presId="urn:microsoft.com/office/officeart/2005/8/layout/hierarchy2"/>
    <dgm:cxn modelId="{F58469EE-F866-4F60-A6CA-B0D6248CCF3C}" type="presParOf" srcId="{0C68AFF5-B9AA-4692-8C60-E7194F966614}" destId="{53849AAB-7F70-484D-A1A6-B53F1DD8DFE5}" srcOrd="0" destOrd="0" presId="urn:microsoft.com/office/officeart/2005/8/layout/hierarchy2"/>
    <dgm:cxn modelId="{30727A0B-AE30-40FA-9D50-2C9118B78D9D}" type="presParOf" srcId="{53849AAB-7F70-484D-A1A6-B53F1DD8DFE5}" destId="{31D9BE34-4863-47D3-87B1-A29E94B95567}" srcOrd="0" destOrd="0" presId="urn:microsoft.com/office/officeart/2005/8/layout/hierarchy2"/>
    <dgm:cxn modelId="{3BD55C67-75E3-4E16-AF56-FB6AD40FC301}" type="presParOf" srcId="{0C68AFF5-B9AA-4692-8C60-E7194F966614}" destId="{7EE1203E-0FC7-45FC-85B7-43ED2C0114A4}" srcOrd="1" destOrd="0" presId="urn:microsoft.com/office/officeart/2005/8/layout/hierarchy2"/>
    <dgm:cxn modelId="{ABC73B79-AE27-4CBD-B889-EFF9C9B4B172}" type="presParOf" srcId="{7EE1203E-0FC7-45FC-85B7-43ED2C0114A4}" destId="{DD5EBFFC-A722-4AB2-89B0-0B1C4E0C9C86}" srcOrd="0" destOrd="0" presId="urn:microsoft.com/office/officeart/2005/8/layout/hierarchy2"/>
    <dgm:cxn modelId="{D5727C57-6378-4E9B-9EA3-0F8619CC0881}" type="presParOf" srcId="{7EE1203E-0FC7-45FC-85B7-43ED2C0114A4}" destId="{FA8C07EE-30FE-4005-829A-54EFF7A01760}" srcOrd="1" destOrd="0" presId="urn:microsoft.com/office/officeart/2005/8/layout/hierarchy2"/>
    <dgm:cxn modelId="{538B6199-7812-4ABF-86D4-4332911B9193}" type="presParOf" srcId="{FB7261E5-26D4-447B-8423-E423387A1DB7}" destId="{B37933A7-581F-4B09-80DC-1A672DC67D19}" srcOrd="8" destOrd="0" presId="urn:microsoft.com/office/officeart/2005/8/layout/hierarchy2"/>
    <dgm:cxn modelId="{D6056FD2-88E4-4DB0-A8DF-2007BC739425}" type="presParOf" srcId="{B37933A7-581F-4B09-80DC-1A672DC67D19}" destId="{E54FFAC4-0083-4D7C-85A4-651FD575ED50}" srcOrd="0" destOrd="0" presId="urn:microsoft.com/office/officeart/2005/8/layout/hierarchy2"/>
    <dgm:cxn modelId="{7FE28863-4599-474A-99FB-EAE3887053F7}" type="presParOf" srcId="{FB7261E5-26D4-447B-8423-E423387A1DB7}" destId="{222C4F13-4F12-4E3E-9AAF-DD9D410FF8EF}" srcOrd="9" destOrd="0" presId="urn:microsoft.com/office/officeart/2005/8/layout/hierarchy2"/>
    <dgm:cxn modelId="{BAF9870B-C47A-4A40-BDAB-0D596E1C1B38}" type="presParOf" srcId="{222C4F13-4F12-4E3E-9AAF-DD9D410FF8EF}" destId="{F106D733-4D18-44E9-AE84-8729F86F9A7B}" srcOrd="0" destOrd="0" presId="urn:microsoft.com/office/officeart/2005/8/layout/hierarchy2"/>
    <dgm:cxn modelId="{7EA34C10-8A0D-417B-A302-84FCEBE00AC4}" type="presParOf" srcId="{222C4F13-4F12-4E3E-9AAF-DD9D410FF8EF}" destId="{D9BA8342-BCD9-45EA-9618-EEB73F745314}" srcOrd="1" destOrd="0" presId="urn:microsoft.com/office/officeart/2005/8/layout/hierarchy2"/>
    <dgm:cxn modelId="{29855486-599D-4AAB-BA2C-41BCC103F92E}" type="presParOf" srcId="{D9BA8342-BCD9-45EA-9618-EEB73F745314}" destId="{264510F1-D46C-4B9D-A1DA-5D1C72DB4C2C}" srcOrd="0" destOrd="0" presId="urn:microsoft.com/office/officeart/2005/8/layout/hierarchy2"/>
    <dgm:cxn modelId="{9C58E10E-F2AA-4747-BE90-0C155597704E}" type="presParOf" srcId="{264510F1-D46C-4B9D-A1DA-5D1C72DB4C2C}" destId="{AE2DB920-B6BF-429E-B3FD-F2D6C0C0B064}" srcOrd="0" destOrd="0" presId="urn:microsoft.com/office/officeart/2005/8/layout/hierarchy2"/>
    <dgm:cxn modelId="{33FA43C5-4C1E-42D7-8801-FE50D7C40DB4}" type="presParOf" srcId="{D9BA8342-BCD9-45EA-9618-EEB73F745314}" destId="{67C1C12D-F255-49A7-82EA-2F8203598E86}" srcOrd="1" destOrd="0" presId="urn:microsoft.com/office/officeart/2005/8/layout/hierarchy2"/>
    <dgm:cxn modelId="{516DE6B7-5659-48AA-ABBF-DB6783F9D250}" type="presParOf" srcId="{67C1C12D-F255-49A7-82EA-2F8203598E86}" destId="{6B2B5E9F-2EBF-45B7-A8E0-B8E78CC93865}" srcOrd="0" destOrd="0" presId="urn:microsoft.com/office/officeart/2005/8/layout/hierarchy2"/>
    <dgm:cxn modelId="{5139DFAF-3467-4CAE-B2E5-6520843C7DEA}" type="presParOf" srcId="{67C1C12D-F255-49A7-82EA-2F8203598E86}" destId="{473A064E-CBB1-4162-B306-976BE2139680}" srcOrd="1" destOrd="0" presId="urn:microsoft.com/office/officeart/2005/8/layout/hierarchy2"/>
    <dgm:cxn modelId="{4C568A68-1848-4203-9EBC-258DE23CC7F2}" type="presParOf" srcId="{473A064E-CBB1-4162-B306-976BE2139680}" destId="{C4060063-10F1-47DC-BDD6-8740C4B8A1B4}" srcOrd="0" destOrd="0" presId="urn:microsoft.com/office/officeart/2005/8/layout/hierarchy2"/>
    <dgm:cxn modelId="{0E38F374-8ABF-44D8-8893-B365AAE2628D}" type="presParOf" srcId="{C4060063-10F1-47DC-BDD6-8740C4B8A1B4}" destId="{E6E0835C-70C6-4F8D-8FA4-D27085349DBA}" srcOrd="0" destOrd="0" presId="urn:microsoft.com/office/officeart/2005/8/layout/hierarchy2"/>
    <dgm:cxn modelId="{4929E31B-B1FE-403B-8C4D-9A75432DAD13}" type="presParOf" srcId="{473A064E-CBB1-4162-B306-976BE2139680}" destId="{C8AAEF82-3CC8-4E48-97A7-1B5E313ADF90}" srcOrd="1" destOrd="0" presId="urn:microsoft.com/office/officeart/2005/8/layout/hierarchy2"/>
    <dgm:cxn modelId="{F24989F4-3F65-413B-A18B-F75C7FF4DFF7}" type="presParOf" srcId="{C8AAEF82-3CC8-4E48-97A7-1B5E313ADF90}" destId="{B4D4BC37-43D5-4A51-B84F-131B2101F5C4}" srcOrd="0" destOrd="0" presId="urn:microsoft.com/office/officeart/2005/8/layout/hierarchy2"/>
    <dgm:cxn modelId="{90A0280E-B587-4F29-96EE-489080126FC4}" type="presParOf" srcId="{C8AAEF82-3CC8-4E48-97A7-1B5E313ADF90}" destId="{01623E14-D68C-4FC0-B7FA-653119450436}" srcOrd="1" destOrd="0" presId="urn:microsoft.com/office/officeart/2005/8/layout/hierarchy2"/>
    <dgm:cxn modelId="{F9C2DC25-38C3-4BE2-BA4E-BD3C2927DF4B}" type="presParOf" srcId="{D9BA8342-BCD9-45EA-9618-EEB73F745314}" destId="{11767DAC-E465-47AF-A168-BECB10E544FF}" srcOrd="2" destOrd="0" presId="urn:microsoft.com/office/officeart/2005/8/layout/hierarchy2"/>
    <dgm:cxn modelId="{AB3D39A0-69C2-44C6-BF87-17B9AEB60E32}" type="presParOf" srcId="{11767DAC-E465-47AF-A168-BECB10E544FF}" destId="{35D06866-0351-4C8F-9E03-1F846DF64B86}" srcOrd="0" destOrd="0" presId="urn:microsoft.com/office/officeart/2005/8/layout/hierarchy2"/>
    <dgm:cxn modelId="{791E5DEA-D465-43BC-8D13-4E632D149AED}" type="presParOf" srcId="{D9BA8342-BCD9-45EA-9618-EEB73F745314}" destId="{0569B4F1-0330-4B69-BF79-1222BD0B7D2A}" srcOrd="3" destOrd="0" presId="urn:microsoft.com/office/officeart/2005/8/layout/hierarchy2"/>
    <dgm:cxn modelId="{BB42CAA3-FAC0-46E3-AD03-F312D99C0DE5}" type="presParOf" srcId="{0569B4F1-0330-4B69-BF79-1222BD0B7D2A}" destId="{FCF125C1-8616-4ABD-9AB0-4A1A49D24A67}" srcOrd="0" destOrd="0" presId="urn:microsoft.com/office/officeart/2005/8/layout/hierarchy2"/>
    <dgm:cxn modelId="{431F8D52-86B0-473C-BF62-4A777C5E7704}" type="presParOf" srcId="{0569B4F1-0330-4B69-BF79-1222BD0B7D2A}" destId="{61BD2AEF-BC5E-4318-943E-83B594F59ED0}" srcOrd="1" destOrd="0" presId="urn:microsoft.com/office/officeart/2005/8/layout/hierarchy2"/>
    <dgm:cxn modelId="{78323DD5-08C5-49CA-BA3E-3ED701A18883}" type="presParOf" srcId="{61BD2AEF-BC5E-4318-943E-83B594F59ED0}" destId="{3E66369B-4821-41C1-9911-5AE4B0D73C5A}" srcOrd="0" destOrd="0" presId="urn:microsoft.com/office/officeart/2005/8/layout/hierarchy2"/>
    <dgm:cxn modelId="{2070F773-32B3-4C7C-B49E-A0E84E6F21A2}" type="presParOf" srcId="{3E66369B-4821-41C1-9911-5AE4B0D73C5A}" destId="{F3B226C5-98DD-485E-968E-64F0568910A6}" srcOrd="0" destOrd="0" presId="urn:microsoft.com/office/officeart/2005/8/layout/hierarchy2"/>
    <dgm:cxn modelId="{557E8D24-93C5-42B1-BBBE-69C67A31228B}" type="presParOf" srcId="{61BD2AEF-BC5E-4318-943E-83B594F59ED0}" destId="{4056A31D-0D76-4B03-AD62-540F23E5B54C}" srcOrd="1" destOrd="0" presId="urn:microsoft.com/office/officeart/2005/8/layout/hierarchy2"/>
    <dgm:cxn modelId="{4655629F-6CB1-4727-BC0B-68E355B8517D}" type="presParOf" srcId="{4056A31D-0D76-4B03-AD62-540F23E5B54C}" destId="{F8EA40AF-547F-4778-ACB0-D2D827FC3D3A}" srcOrd="0" destOrd="0" presId="urn:microsoft.com/office/officeart/2005/8/layout/hierarchy2"/>
    <dgm:cxn modelId="{5E20898F-201C-4527-A123-0F6C36E6D1A5}" type="presParOf" srcId="{4056A31D-0D76-4B03-AD62-540F23E5B54C}" destId="{F86AD14E-BD1B-427D-BFD9-8BE007E9B695}" srcOrd="1" destOrd="0" presId="urn:microsoft.com/office/officeart/2005/8/layout/hierarchy2"/>
    <dgm:cxn modelId="{0DA37B6F-9276-4F26-9553-A7A892BF8C7C}" type="presParOf" srcId="{D9BA8342-BCD9-45EA-9618-EEB73F745314}" destId="{87F7909A-440D-40AC-876B-2232C1AF2660}" srcOrd="4" destOrd="0" presId="urn:microsoft.com/office/officeart/2005/8/layout/hierarchy2"/>
    <dgm:cxn modelId="{574642AC-6E6F-4A05-8F7D-886CCC617EE5}" type="presParOf" srcId="{87F7909A-440D-40AC-876B-2232C1AF2660}" destId="{A5A96E28-EBAE-4C72-9BD9-7E8E4A6F8BC4}" srcOrd="0" destOrd="0" presId="urn:microsoft.com/office/officeart/2005/8/layout/hierarchy2"/>
    <dgm:cxn modelId="{BE35BBA6-567B-4C5F-8FBB-FAF53F4CBE34}" type="presParOf" srcId="{D9BA8342-BCD9-45EA-9618-EEB73F745314}" destId="{5A46BCB0-053D-4770-9C0E-A87E7EB4E275}" srcOrd="5" destOrd="0" presId="urn:microsoft.com/office/officeart/2005/8/layout/hierarchy2"/>
    <dgm:cxn modelId="{F1236531-4D5A-4362-95DF-C6F51AAC94F7}" type="presParOf" srcId="{5A46BCB0-053D-4770-9C0E-A87E7EB4E275}" destId="{BEE878CC-66AC-46BB-B254-1430ED20255B}" srcOrd="0" destOrd="0" presId="urn:microsoft.com/office/officeart/2005/8/layout/hierarchy2"/>
    <dgm:cxn modelId="{CBFA9999-1161-4327-91EE-5CE0C984053F}" type="presParOf" srcId="{5A46BCB0-053D-4770-9C0E-A87E7EB4E275}" destId="{B55D41D0-55D0-45FB-9307-BBB20B7DC5C5}" srcOrd="1" destOrd="0" presId="urn:microsoft.com/office/officeart/2005/8/layout/hierarchy2"/>
    <dgm:cxn modelId="{F4C7AEDD-184E-4405-9130-8B455B8E1F05}" type="presParOf" srcId="{B55D41D0-55D0-45FB-9307-BBB20B7DC5C5}" destId="{EA1D241F-E12F-4D7E-BDAB-98F9EC475487}" srcOrd="0" destOrd="0" presId="urn:microsoft.com/office/officeart/2005/8/layout/hierarchy2"/>
    <dgm:cxn modelId="{013BABE0-D30F-4E8F-A145-961B7E1F3633}" type="presParOf" srcId="{EA1D241F-E12F-4D7E-BDAB-98F9EC475487}" destId="{1DA7B367-DBA7-4C41-9559-471EF152BD59}" srcOrd="0" destOrd="0" presId="urn:microsoft.com/office/officeart/2005/8/layout/hierarchy2"/>
    <dgm:cxn modelId="{194EF73D-5C1C-41CA-B899-773AF82DAB42}" type="presParOf" srcId="{B55D41D0-55D0-45FB-9307-BBB20B7DC5C5}" destId="{171FC1E7-CD5A-4597-8EBC-BFD1E0AD9411}" srcOrd="1" destOrd="0" presId="urn:microsoft.com/office/officeart/2005/8/layout/hierarchy2"/>
    <dgm:cxn modelId="{57E3331B-9854-4813-8272-25A85EFA499B}" type="presParOf" srcId="{171FC1E7-CD5A-4597-8EBC-BFD1E0AD9411}" destId="{0AA5EBEC-F204-4587-AF0F-C5AAAACBECD6}" srcOrd="0" destOrd="0" presId="urn:microsoft.com/office/officeart/2005/8/layout/hierarchy2"/>
    <dgm:cxn modelId="{C6C0B470-89D7-46C1-A46B-B10FA64BEA43}" type="presParOf" srcId="{171FC1E7-CD5A-4597-8EBC-BFD1E0AD9411}" destId="{25C533A9-237A-4023-B645-4B49FAA05F59}" srcOrd="1" destOrd="0" presId="urn:microsoft.com/office/officeart/2005/8/layout/hierarchy2"/>
    <dgm:cxn modelId="{DA0B2541-79D8-4814-B371-3E46DDC4BF59}" type="presParOf" srcId="{FB7261E5-26D4-447B-8423-E423387A1DB7}" destId="{16BE6CC5-03EE-4579-AE70-9EBD1646542A}" srcOrd="10" destOrd="0" presId="urn:microsoft.com/office/officeart/2005/8/layout/hierarchy2"/>
    <dgm:cxn modelId="{EC750EE7-BAE9-4123-A3F7-D77712D8AE77}" type="presParOf" srcId="{16BE6CC5-03EE-4579-AE70-9EBD1646542A}" destId="{78256481-66C4-4A91-99FA-69FAAFA9D8B3}" srcOrd="0" destOrd="0" presId="urn:microsoft.com/office/officeart/2005/8/layout/hierarchy2"/>
    <dgm:cxn modelId="{F04A4BD8-8579-4EF7-97F8-645FAAC1049C}" type="presParOf" srcId="{FB7261E5-26D4-447B-8423-E423387A1DB7}" destId="{CF801885-5319-45A5-9AB5-20CE8FB7D4AD}" srcOrd="11" destOrd="0" presId="urn:microsoft.com/office/officeart/2005/8/layout/hierarchy2"/>
    <dgm:cxn modelId="{D68B9DD5-15C5-4C04-91AC-CD74BB9C57BC}" type="presParOf" srcId="{CF801885-5319-45A5-9AB5-20CE8FB7D4AD}" destId="{93D42AC6-A3DC-4E75-AC1A-64F14A3342BE}" srcOrd="0" destOrd="0" presId="urn:microsoft.com/office/officeart/2005/8/layout/hierarchy2"/>
    <dgm:cxn modelId="{E4ADF13A-FB86-40AD-BFA5-34D0C1F34ACB}" type="presParOf" srcId="{CF801885-5319-45A5-9AB5-20CE8FB7D4AD}" destId="{D739457D-0A80-47AB-9142-B33F644CB507}" srcOrd="1" destOrd="0" presId="urn:microsoft.com/office/officeart/2005/8/layout/hierarchy2"/>
    <dgm:cxn modelId="{B8736636-6EA2-4F60-A69A-5107F97356B3}" type="presParOf" srcId="{D739457D-0A80-47AB-9142-B33F644CB507}" destId="{697138B6-5440-4F79-9A46-846D5EECD3FD}" srcOrd="0" destOrd="0" presId="urn:microsoft.com/office/officeart/2005/8/layout/hierarchy2"/>
    <dgm:cxn modelId="{C330E980-6776-4B25-8E64-8731812FCB40}" type="presParOf" srcId="{697138B6-5440-4F79-9A46-846D5EECD3FD}" destId="{D890A412-ED49-4F6C-955F-73FD46A96135}" srcOrd="0" destOrd="0" presId="urn:microsoft.com/office/officeart/2005/8/layout/hierarchy2"/>
    <dgm:cxn modelId="{4429A694-CE53-4418-98C1-6AE4F3E50CD7}" type="presParOf" srcId="{D739457D-0A80-47AB-9142-B33F644CB507}" destId="{F68E8A9F-8402-4D3F-A92A-01FE588BDF41}" srcOrd="1" destOrd="0" presId="urn:microsoft.com/office/officeart/2005/8/layout/hierarchy2"/>
    <dgm:cxn modelId="{B6A6363E-3D1D-4713-B53F-0D9DC32550C2}" type="presParOf" srcId="{F68E8A9F-8402-4D3F-A92A-01FE588BDF41}" destId="{09ED80D0-5939-46D2-868B-CF9B367D33C4}" srcOrd="0" destOrd="0" presId="urn:microsoft.com/office/officeart/2005/8/layout/hierarchy2"/>
    <dgm:cxn modelId="{1F7ED189-2D2D-4A44-BE08-47551B43A0E3}" type="presParOf" srcId="{F68E8A9F-8402-4D3F-A92A-01FE588BDF41}" destId="{FC52123B-7EF0-4D13-8AB9-03B3907372A2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11/11/2009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11/11/2009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A4D75-12B9-468F-AA45-2284F9C64867}" type="slidenum">
              <a:rPr lang="fr-FR" altLang="ko-KR" smtClean="0"/>
              <a:pPr>
                <a:defRPr/>
              </a:pPr>
              <a:t>4</a:t>
            </a:fld>
            <a:endParaRPr lang="fr-F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October</a:t>
            </a:r>
            <a:r>
              <a:rPr sz="1800" b="0" baseline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15th</a:t>
            </a: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1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October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15th, 2009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xmlns="" val="106632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1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‹N°›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24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929179" y="6643688"/>
            <a:ext cx="115608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October</a:t>
            </a:r>
            <a:r>
              <a:rPr lang="fr-FR" altLang="ko-KR" sz="1000" baseline="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15st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ATAM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b="1" smtClean="0"/>
              <a:t>"Architecture </a:t>
            </a:r>
            <a:r>
              <a:rPr b="1" smtClean="0"/>
              <a:t>Tradeoff </a:t>
            </a:r>
            <a:r>
              <a:rPr b="1" smtClean="0"/>
              <a:t>Analysis </a:t>
            </a:r>
            <a:r>
              <a:rPr b="1" smtClean="0"/>
              <a:t>Method"</a:t>
            </a:r>
          </a:p>
          <a:p>
            <a:pPr algn="just">
              <a:buNone/>
            </a:pPr>
            <a:endParaRPr b="1" smtClean="0"/>
          </a:p>
          <a:p>
            <a:pPr algn="just"/>
            <a:r>
              <a:rPr lang="en-US" dirty="0" smtClean="0"/>
              <a:t>Risk </a:t>
            </a:r>
            <a:r>
              <a:rPr lang="en-US" dirty="0" smtClean="0"/>
              <a:t>identification </a:t>
            </a:r>
            <a:r>
              <a:rPr lang="en-US" dirty="0" smtClean="0"/>
              <a:t>method to </a:t>
            </a:r>
            <a:r>
              <a:rPr lang="en-US" dirty="0" smtClean="0"/>
              <a:t>assess the consequences of architectural decisions in light of quality attribute requirements</a:t>
            </a:r>
            <a:r>
              <a:rPr lang="en-US" dirty="0" smtClean="0"/>
              <a:t>.</a:t>
            </a:r>
            <a:endParaRPr lang="en-US" b="1" dirty="0" smtClean="0"/>
          </a:p>
          <a:p>
            <a:pPr algn="just"/>
            <a:r>
              <a:rPr lang="en-US" dirty="0" smtClean="0"/>
              <a:t>The ATAM can be done early in the software development life cycle.</a:t>
            </a:r>
            <a:endParaRPr smtClean="0"/>
          </a:p>
          <a:p>
            <a:pPr algn="just"/>
            <a:r>
              <a:rPr lang="en-US" dirty="0" smtClean="0"/>
              <a:t>It </a:t>
            </a:r>
            <a:r>
              <a:rPr lang="en-US" dirty="0" smtClean="0"/>
              <a:t>can be done relatively inexpensively and quickly (because it is assessing architectural </a:t>
            </a:r>
            <a:r>
              <a:rPr lang="en-US" dirty="0" smtClean="0"/>
              <a:t>design artifacts</a:t>
            </a:r>
            <a:r>
              <a:rPr lang="en-US" dirty="0" smtClean="0"/>
              <a:t>).</a:t>
            </a:r>
            <a:endParaRPr smtClean="0"/>
          </a:p>
          <a:p>
            <a:pPr algn="just"/>
            <a:r>
              <a:rPr lang="en-US" dirty="0" smtClean="0"/>
              <a:t>The </a:t>
            </a:r>
            <a:r>
              <a:rPr lang="en-US" dirty="0" smtClean="0"/>
              <a:t>ATAM will produce analyses commensurate with the level of detail of the </a:t>
            </a:r>
            <a:r>
              <a:rPr lang="en-US" dirty="0" smtClean="0"/>
              <a:t>architectural specification</a:t>
            </a:r>
            <a:r>
              <a:rPr lang="en-US" dirty="0" smtClean="0"/>
              <a:t>.</a:t>
            </a:r>
            <a:endParaRPr smtClean="0"/>
          </a:p>
          <a:p>
            <a:pPr algn="just"/>
            <a:endParaRPr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ATAM(cont’d)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sz="3600" dirty="0" smtClean="0"/>
              <a:t>Three of </a:t>
            </a:r>
            <a:r>
              <a:rPr lang="en-US" sz="3600" dirty="0" smtClean="0"/>
              <a:t>the major goals of ATAM are </a:t>
            </a:r>
            <a:r>
              <a:rPr lang="en-US" sz="3600" dirty="0" smtClean="0"/>
              <a:t>to:</a:t>
            </a:r>
            <a:endParaRPr sz="3600" smtClean="0"/>
          </a:p>
          <a:p>
            <a:pPr lvl="1" algn="just"/>
            <a:r>
              <a:rPr lang="en-US" sz="3200" dirty="0" smtClean="0"/>
              <a:t>elicit </a:t>
            </a:r>
            <a:r>
              <a:rPr lang="en-US" sz="3200" dirty="0" smtClean="0"/>
              <a:t>and refine a precise statement of the architecture’s driving quality attribute requirements</a:t>
            </a:r>
            <a:endParaRPr sz="3200" smtClean="0"/>
          </a:p>
          <a:p>
            <a:pPr lvl="1" algn="just"/>
            <a:r>
              <a:rPr lang="en-US" sz="3200" dirty="0" smtClean="0"/>
              <a:t>elicit </a:t>
            </a:r>
            <a:r>
              <a:rPr lang="en-US" sz="3200" dirty="0" smtClean="0"/>
              <a:t>and refine a precise statement of the architectural design decisions</a:t>
            </a:r>
            <a:endParaRPr sz="3200" smtClean="0"/>
          </a:p>
          <a:p>
            <a:pPr lvl="1" algn="just"/>
            <a:r>
              <a:rPr lang="en-US" sz="3200" dirty="0" smtClean="0"/>
              <a:t>evaluate </a:t>
            </a:r>
            <a:r>
              <a:rPr lang="en-US" sz="3200" dirty="0" smtClean="0"/>
              <a:t>the architectural design decisions to determine if they satisfactorily address the </a:t>
            </a:r>
            <a:r>
              <a:rPr lang="en-US" sz="3200" dirty="0" smtClean="0"/>
              <a:t>quality requirements</a:t>
            </a:r>
            <a:endParaRPr sz="3200" smtClean="0"/>
          </a:p>
          <a:p>
            <a:pPr algn="just"/>
            <a:endParaRPr lang="en-US" sz="3600" dirty="0" smtClean="0"/>
          </a:p>
          <a:p>
            <a:pPr algn="just"/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ATAM(cont’d)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dirty="0" smtClean="0"/>
              <a:t>The output of an ATAM is an out-brief presentation and/or a written report that includes the major findings of the evaluation. These are typically</a:t>
            </a:r>
            <a:r>
              <a:rPr lang="en-US" dirty="0" smtClean="0"/>
              <a:t>:</a:t>
            </a:r>
          </a:p>
          <a:p>
            <a:pPr algn="just">
              <a:buNone/>
            </a:pPr>
            <a:endParaRPr lang="en-US" dirty="0" smtClean="0"/>
          </a:p>
          <a:p>
            <a:pPr lvl="1" algn="just"/>
            <a:r>
              <a:rPr lang="en-US" sz="2400" dirty="0" smtClean="0"/>
              <a:t>the architectural styles identified</a:t>
            </a:r>
          </a:p>
          <a:p>
            <a:pPr lvl="1" algn="just"/>
            <a:r>
              <a:rPr lang="en-US" sz="2400" dirty="0" smtClean="0"/>
              <a:t>a "utility tree" — a hierarchic model of the driving architectural requirements</a:t>
            </a:r>
          </a:p>
          <a:p>
            <a:pPr lvl="1" algn="just"/>
            <a:r>
              <a:rPr lang="en-US" sz="2400" dirty="0" smtClean="0"/>
              <a:t>the tradeoff points</a:t>
            </a:r>
          </a:p>
          <a:p>
            <a:pPr lvl="1" algn="just"/>
            <a:r>
              <a:rPr lang="en-US" sz="2400" dirty="0" smtClean="0"/>
              <a:t>the sensitivity points</a:t>
            </a:r>
          </a:p>
          <a:p>
            <a:pPr lvl="1" algn="just"/>
            <a:r>
              <a:rPr lang="en-US" sz="2400" dirty="0" smtClean="0"/>
              <a:t>a </a:t>
            </a:r>
            <a:r>
              <a:rPr lang="en-US" sz="2400" dirty="0" smtClean="0"/>
              <a:t>set of identified risks</a:t>
            </a:r>
          </a:p>
          <a:p>
            <a:pPr lvl="1" algn="just"/>
            <a:r>
              <a:rPr lang="en-US" sz="2400" dirty="0" smtClean="0"/>
              <a:t>a set of identified non-risks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ATAM(cont’d)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steps of the method are as follows</a:t>
            </a:r>
            <a:r>
              <a:rPr lang="en-US" dirty="0" smtClean="0"/>
              <a:t>:</a:t>
            </a:r>
            <a:endParaRPr smtClean="0"/>
          </a:p>
        </p:txBody>
      </p:sp>
      <p:graphicFrame>
        <p:nvGraphicFramePr>
          <p:cNvPr id="4" name="Diagramme 3"/>
          <p:cNvGraphicFramePr/>
          <p:nvPr/>
        </p:nvGraphicFramePr>
        <p:xfrm>
          <a:off x="1071538" y="1714488"/>
          <a:ext cx="7072362" cy="4849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Utility tree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0" y="1000108"/>
          <a:ext cx="8929718" cy="550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ADL investigation and Choice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Acme created in </a:t>
            </a:r>
            <a:r>
              <a:rPr lang="en-US" sz="2800" dirty="0" smtClean="0"/>
              <a:t>1995 </a:t>
            </a:r>
            <a:endParaRPr lang="en-US" sz="2800" dirty="0" smtClean="0"/>
          </a:p>
          <a:p>
            <a:r>
              <a:rPr lang="en-US" sz="2800" dirty="0" smtClean="0"/>
              <a:t>Goal : To provide </a:t>
            </a:r>
            <a:r>
              <a:rPr lang="en-US" sz="2800" dirty="0" smtClean="0"/>
              <a:t>a common language that could be used to support the interchange of architectural descriptions between a variety of architectural design tools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P</a:t>
            </a:r>
            <a:r>
              <a:rPr lang="en-US" sz="2800" dirty="0" smtClean="0"/>
              <a:t>rovide </a:t>
            </a:r>
            <a:r>
              <a:rPr lang="en-US" sz="2800" dirty="0" smtClean="0"/>
              <a:t>a generic, extensible infrastructure for describing, representing, generating, and analyzing software architecture descriptions.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448</Words>
  <Application>Microsoft Office PowerPoint</Application>
  <PresentationFormat>Affichage à l'écran (4:3)</PresentationFormat>
  <Paragraphs>73</Paragraphs>
  <Slides>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Charte graphique_PA</vt:lpstr>
      <vt:lpstr>ATAM</vt:lpstr>
      <vt:lpstr>ATAM(cont’d)</vt:lpstr>
      <vt:lpstr>ATAM(cont’d)</vt:lpstr>
      <vt:lpstr>ATAM(cont’d)</vt:lpstr>
      <vt:lpstr>Utility tree</vt:lpstr>
      <vt:lpstr>ADL investigation and Choice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Benoit</cp:lastModifiedBy>
  <cp:revision>236</cp:revision>
  <dcterms:created xsi:type="dcterms:W3CDTF">2009-09-23T16:56:23Z</dcterms:created>
  <dcterms:modified xsi:type="dcterms:W3CDTF">2009-11-11T13:10:19Z</dcterms:modified>
</cp:coreProperties>
</file>