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49" r:id="rId13"/>
    <p:sldId id="336" r:id="rId14"/>
    <p:sldId id="346" r:id="rId15"/>
    <p:sldId id="334" r:id="rId16"/>
    <p:sldId id="357" r:id="rId17"/>
    <p:sldId id="337" r:id="rId18"/>
    <p:sldId id="353" r:id="rId19"/>
    <p:sldId id="354" r:id="rId20"/>
    <p:sldId id="355" r:id="rId21"/>
    <p:sldId id="356" r:id="rId22"/>
    <p:sldId id="350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736" y="-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11" Type="http://schemas.openxmlformats.org/officeDocument/2006/relationships/slide" Target="slides/slide9.xml"/><Relationship Id="rId29" Type="http://schemas.openxmlformats.org/officeDocument/2006/relationships/viewProps" Target="viewProps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smtClean="0"/>
          </a:p>
          <a:p>
            <a:r>
              <a:rPr lang="en-US" dirty="0" err="1" smtClean="0"/>
              <a:t>ADLs</a:t>
            </a:r>
            <a:r>
              <a:rPr lang="en-US" dirty="0" smtClean="0"/>
              <a:t> </a:t>
            </a:r>
            <a:r>
              <a:rPr lang="en-US" dirty="0" smtClean="0"/>
              <a:t>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1069</Words>
  <Application>Microsoft Office PowerPoint</Application>
  <PresentationFormat>On-screen Show (4:3)</PresentationFormat>
  <Paragraphs>276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272</cp:revision>
  <dcterms:created xsi:type="dcterms:W3CDTF">2009-11-18T10:52:31Z</dcterms:created>
  <dcterms:modified xsi:type="dcterms:W3CDTF">2009-11-18T11:57:00Z</dcterms:modified>
</cp:coreProperties>
</file>