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1" r:id="rId4"/>
    <p:sldId id="309" r:id="rId5"/>
    <p:sldId id="310" r:id="rId6"/>
    <p:sldId id="311" r:id="rId7"/>
    <p:sldId id="326" r:id="rId8"/>
    <p:sldId id="327" r:id="rId9"/>
    <p:sldId id="318" r:id="rId10"/>
    <p:sldId id="319" r:id="rId11"/>
    <p:sldId id="316" r:id="rId12"/>
    <p:sldId id="315" r:id="rId13"/>
    <p:sldId id="328" r:id="rId14"/>
    <p:sldId id="329" r:id="rId15"/>
    <p:sldId id="312" r:id="rId16"/>
    <p:sldId id="317" r:id="rId17"/>
    <p:sldId id="320" r:id="rId18"/>
    <p:sldId id="321" r:id="rId19"/>
    <p:sldId id="330" r:id="rId20"/>
    <p:sldId id="331" r:id="rId21"/>
    <p:sldId id="308" r:id="rId22"/>
    <p:sldId id="286" r:id="rId2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760" autoAdjust="0"/>
    <p:restoredTop sz="94500" autoAdjust="0"/>
  </p:normalViewPr>
  <p:slideViewPr>
    <p:cSldViewPr>
      <p:cViewPr>
        <p:scale>
          <a:sx n="80" d="100"/>
          <a:sy n="80" d="100"/>
        </p:scale>
        <p:origin x="-8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5776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066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smtClean="0"/>
              <a:t>Displaying information continuously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81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Collect systems data to data storage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</a:t>
              </a:r>
            </a:p>
            <a:p>
              <a:pPr algn="ctr"/>
              <a:r>
                <a:rPr lang="fr-FR" dirty="0" smtClean="0"/>
                <a:t>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650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FDRI receives the data and stores it with a timestamp to the FDRI Storage System for </a:t>
            </a:r>
            <a:r>
              <a:rPr smtClean="0"/>
              <a:t>further use</a:t>
            </a:r>
          </a:p>
          <a:p>
            <a:pPr>
              <a:buNone/>
            </a:pPr>
            <a:endParaRPr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7701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L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42752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Information </a:t>
            </a:r>
            <a:r>
              <a:rPr lang="fr-FR" sz="2800" dirty="0" err="1" smtClean="0"/>
              <a:t>retrieval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065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localization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920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Providing </a:t>
            </a:r>
            <a:r>
              <a:rPr lang="fr-FR" sz="2800" dirty="0" err="1"/>
              <a:t>failure</a:t>
            </a:r>
            <a:r>
              <a:rPr lang="fr-FR" sz="2800" dirty="0"/>
              <a:t> </a:t>
            </a:r>
            <a:r>
              <a:rPr lang="fr-FR" sz="2800" dirty="0" err="1"/>
              <a:t>localization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Response in case of unresolvable conditions</a:t>
            </a:r>
            <a:endParaRPr lang="fr-FR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8420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Response in case of unresolvable conditions (cont.)</a:t>
            </a:r>
            <a:br>
              <a:rPr lang="en-US" sz="2400" dirty="0" smtClean="0"/>
            </a:br>
            <a:endParaRPr lang="fr-F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This 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recovering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if </a:t>
            </a:r>
            <a:r>
              <a:rPr lang="fr-FR" dirty="0" err="1" smtClean="0"/>
              <a:t>unresolvable</a:t>
            </a:r>
            <a:r>
              <a:rPr lang="fr-FR" dirty="0" smtClean="0"/>
              <a:t> condition has been </a:t>
            </a:r>
            <a:r>
              <a:rPr lang="fr-FR" dirty="0" err="1" smtClean="0"/>
              <a:t>reached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Informations about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 sent as a notification to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1984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</a:t>
            </a:r>
            <a:r>
              <a:rPr lang="fr-FR" altLang="ko-KR" dirty="0" smtClean="0">
                <a:ea typeface="굴림" charset="-127"/>
              </a:rPr>
              <a:t>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Context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diagram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Report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Domain identification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0056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57356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740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634571"/>
            <a:ext cx="1225909" cy="8434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377479"/>
            <a:ext cx="1225909" cy="1257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782960" y="4752002"/>
            <a:ext cx="1650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1152128" cy="99729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277925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177424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27792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000232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Context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diagram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recovery</a:t>
            </a:r>
            <a:r>
              <a:rPr lang="fr-FR" dirty="0"/>
              <a:t> to </a:t>
            </a:r>
            <a:r>
              <a:rPr lang="fr-FR" dirty="0" err="1"/>
              <a:t>failure</a:t>
            </a:r>
            <a:r>
              <a:rPr lang="fr-F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Manual</a:t>
            </a:r>
            <a:r>
              <a:rPr lang="fr-FR" dirty="0"/>
              <a:t> control of FDIR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shutdown</a:t>
            </a:r>
            <a:r>
              <a:rPr lang="fr-FR" dirty="0"/>
              <a:t>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restart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switch</a:t>
            </a:r>
            <a:r>
              <a:rPr lang="fr-FR" dirty="0"/>
              <a:t> to a </a:t>
            </a:r>
            <a:r>
              <a:rPr lang="fr-FR" dirty="0" err="1"/>
              <a:t>spare</a:t>
            </a:r>
            <a:r>
              <a:rPr lang="fr-FR" dirty="0"/>
              <a:t> </a:t>
            </a:r>
            <a:r>
              <a:rPr lang="fr-FR" dirty="0" smtClean="0"/>
              <a:t>system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system data to data </a:t>
            </a:r>
            <a:r>
              <a:rPr lang="en-US" dirty="0" smtClean="0"/>
              <a:t>storage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in case of unresolvable </a:t>
            </a:r>
            <a:r>
              <a:rPr lang="en-US" dirty="0" smtClean="0"/>
              <a:t>failure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14876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310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81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stCxn id="8" idx="2"/>
            <a:endCxn id="25" idx="3"/>
          </p:cNvCxnSpPr>
          <p:nvPr/>
        </p:nvCxnSpPr>
        <p:spPr>
          <a:xfrm rot="10800000">
            <a:off x="5220072" y="2840520"/>
            <a:ext cx="1440160" cy="124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576" y="2444475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60232" y="2276872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>
            <a:off x="2267744" y="2840519"/>
            <a:ext cx="144016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07904" y="2428868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89053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FDIR! {backup, </a:t>
            </a:r>
            <a:r>
              <a:rPr lang="fr-FR" sz="1400" b="1" kern="0" dirty="0" err="1" smtClean="0">
                <a:latin typeface="+mn-lt"/>
                <a:cs typeface="+mn-cs"/>
              </a:rPr>
              <a:t>restart,shutdown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non 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9593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643438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14310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2224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Automatic</a:t>
            </a:r>
            <a:r>
              <a:rPr lang="fr-FR" sz="2800" dirty="0" smtClean="0"/>
              <a:t> </a:t>
            </a:r>
            <a:r>
              <a:rPr lang="fr-FR" sz="2800" dirty="0" err="1" smtClean="0"/>
              <a:t>recovery</a:t>
            </a:r>
            <a:r>
              <a:rPr lang="fr-FR" sz="2800" dirty="0" smtClean="0"/>
              <a:t> to </a:t>
            </a:r>
            <a:r>
              <a:rPr lang="fr-FR" sz="2800" dirty="0" err="1" smtClean="0"/>
              <a:t>failure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return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/>
              <a:t> </a:t>
            </a:r>
            <a:r>
              <a:rPr lang="fr-FR" dirty="0" smtClean="0"/>
              <a:t>to the FDIR.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5326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FDIR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064" y="4633391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C/GC!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67544" y="4590883"/>
            <a:ext cx="430919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C/GC!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>
                <a:latin typeface="+mn-lt"/>
              </a:rPr>
              <a:t>FDIR!{return command </a:t>
            </a:r>
            <a:r>
              <a:rPr lang="fr-FR" sz="1400" b="1" kern="0" dirty="0" err="1" smtClean="0">
                <a:latin typeface="+mn-lt"/>
              </a:rPr>
              <a:t>status</a:t>
            </a:r>
            <a:r>
              <a:rPr lang="fr-FR" sz="1400" b="1" kern="0" dirty="0" smtClean="0">
                <a:latin typeface="+mn-lt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5301208"/>
            <a:ext cx="412484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, No return}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8064" y="528146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System!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malfunctioning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6012577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Manual</a:t>
            </a:r>
            <a:r>
              <a:rPr lang="fr-FR" sz="2800" dirty="0"/>
              <a:t> control of </a:t>
            </a:r>
            <a:r>
              <a:rPr lang="fr-FR" sz="2800" dirty="0" smtClean="0"/>
              <a:t>FDIR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</a:t>
            </a:r>
            <a:r>
              <a:rPr lang="en-US" smtClean="0"/>
              <a:t>the spacecraft’s </a:t>
            </a:r>
            <a:r>
              <a:rPr lang="en-US" dirty="0" smtClean="0"/>
              <a:t>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1153</Words>
  <Application>Microsoft Office PowerPoint</Application>
  <PresentationFormat>Affichage à l'écran (4:3)</PresentationFormat>
  <Paragraphs>285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Charte graphique_PA</vt:lpstr>
      <vt:lpstr>FDIR    Spacecraft fault protection system</vt:lpstr>
      <vt:lpstr>Table of ContentS</vt:lpstr>
      <vt:lpstr>Domains identification</vt:lpstr>
      <vt:lpstr>Context diagram</vt:lpstr>
      <vt:lpstr>requirements</vt:lpstr>
      <vt:lpstr>Automatic recovery to failure  </vt:lpstr>
      <vt:lpstr>Automatic recovery to failure (cont.)</vt:lpstr>
      <vt:lpstr>Manual control of FDIR</vt:lpstr>
      <vt:lpstr>Manual control of FDIR (cont.)</vt:lpstr>
      <vt:lpstr>Displaying information continuously</vt:lpstr>
      <vt:lpstr>Displaying information continuously (cont.)</vt:lpstr>
      <vt:lpstr>Collect systems data to data storage</vt:lpstr>
      <vt:lpstr>Collect systems data to data storage(cont.)</vt:lpstr>
      <vt:lpstr>Information retrieval</vt:lpstr>
      <vt:lpstr>Information retrieval (cont.)</vt:lpstr>
      <vt:lpstr>Providing failure localization</vt:lpstr>
      <vt:lpstr>Providing failure localization(cont.)</vt:lpstr>
      <vt:lpstr>Response in case of unresolvable conditions</vt:lpstr>
      <vt:lpstr>Response in case of unresolvable conditions (cont.) 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120</cp:revision>
  <dcterms:created xsi:type="dcterms:W3CDTF">2009-09-23T16:56:23Z</dcterms:created>
  <dcterms:modified xsi:type="dcterms:W3CDTF">2009-10-01T01:56:39Z</dcterms:modified>
</cp:coreProperties>
</file>