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ef5478d2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ef5478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ef5478d2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ef5478d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ef5478d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ef5478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ef5478d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ef5478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ef5478d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ef547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ef5478d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ef5478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Fundamentals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 Baume - 2018-11-13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try a simple linear regression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remove NaNs and non-responses (-1) from the income column.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pick as inputs a few columns that we coded into numbers.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scale our inputs with the MinMaxScaler. We split our dataset into a train and a test set. We score the predictions.</a:t>
            </a:r>
            <a:endParaRPr sz="1600"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Outcome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observe a correlation on the corresponding scatter plot, but it’s hard to interpret with the score method, as differences in income can produce large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scores, we still observe that the results are better for lower incomes. We filter higher income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input we added improves the score.</a:t>
            </a:r>
            <a:endParaRPr sz="1600"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make more?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I’m sorry that I didn’t find more time working on the project. There’s much more that I would have liked to explore. I have been traveling about 2 weeks during the time of the lessons, so that didn’t help. Seemingly small things, like adding the color legend to the scatterplot, can easily take an hour or 2 (the first time, hopefully). I also found it awkward to go back to the material and navigate around. I’ll suggest a search function in my feedback. I found it very interesting to see how hard it can be to translate simple questions into useful code. Maybe I struggled a bit too much trying to find correlations, instead of observing their absence. In any case, I learned a lot in the lessons and the guided projects, also about python and the corresponding packages, regardless of how the capstone project went. So I’m very grateful. :D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answer some simple questions about the data put in our care?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that there’s that much ;)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couple of graphs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question or 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pair of columns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tale of 2 classifications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tale of 2 regressions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conclusion and beyond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vs Age with Sex colormap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Scatter plot limited to ages 15-72 (15 for better framing, 72 because there’s few points beyond that)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Extremes of heights also removed from the plot, to focus on the interesting part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Young people seem to be taller, but hard to prove. Could be an artifact of having more of them in the app</a:t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00" y="1359713"/>
            <a:ext cx="4127099" cy="30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vs Age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Scatter plot limited to ages 15-72 (15 to make it look nice, 72 because there’s few points beyond that)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visual check of a possible correlation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Removed higher incomes, as the correlation is less strong (I did check the corresponding scores)</a:t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00" y="1058225"/>
            <a:ext cx="4127099" cy="34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90250" y="526350"/>
            <a:ext cx="3864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little time for complex explorations, w</a:t>
            </a:r>
            <a:r>
              <a:rPr lang="en" sz="2400"/>
              <a:t>e focus our work on numeric columns and sex (easy to code as 0/1). We study correlations between height, income, age and sex. We reuse some pre-written code (thx!) to look at word usage in essays.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Column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God?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religion column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each option as a number based on how serious people are about their religion, from 0 to 5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Graphing the new frequencies shows a bell-like graph, so the encoding seems to makes sense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Column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earth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code body type as a single number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Ordering the options was tricky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the options can be split into weight and fitness, by looking at other columns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Abandoned for lack of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try a simple bag of words approach and see what comes out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reuse the code provided to convert the NaNs into empty strings, merge the essays and fit the resulting model to the sex column.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try a few parameters for the vectorizer (removing words too common or too rare), but no improvement. </a:t>
            </a:r>
            <a:endParaRPr sz="1600"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Outcome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result is immediately about 80% accurate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Didn’t find the time to build training and test sets :/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time to run this many times with different training set sizes (sorry)</a:t>
            </a:r>
            <a:endParaRPr sz="1600"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name (or 10 essays)?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