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0.xml" ContentType="application/vnd.openxmlformats-officedocument.them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11.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12.xml" ContentType="application/vnd.openxmlformats-officedocument.them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13.xml" ContentType="application/vnd.openxmlformats-officedocument.them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4.xml" ContentType="application/vnd.openxmlformats-officedocument.them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5.xml" ContentType="application/vnd.openxmlformats-officedocument.them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6.xml" ContentType="application/vnd.openxmlformats-officedocument.them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7.xml" ContentType="application/vnd.openxmlformats-officedocument.them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8.xml" ContentType="application/vnd.openxmlformats-officedocument.them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19.xml" ContentType="application/vnd.openxmlformats-officedocument.theme+xml"/>
  <Override PartName="/ppt/tags/tag220.xml" ContentType="application/vnd.openxmlformats-officedocument.presentationml.tags+xml"/>
  <Override PartName="/ppt/tags/tag221.xml" ContentType="application/vnd.openxmlformats-officedocument.presentationml.tags+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20.xml" ContentType="application/vnd.openxmlformats-officedocument.them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21.xml" ContentType="application/vnd.openxmlformats-officedocument.them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22.xml" ContentType="application/vnd.openxmlformats-officedocument.them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heme/theme23.xml" ContentType="application/vnd.openxmlformats-officedocument.theme+xml"/>
  <Override PartName="/ppt/notesSlides/notesSlide1.xml" ContentType="application/vnd.openxmlformats-officedocument.presentationml.notesSlide+xml"/>
  <Override PartName="/ppt/tags/tag252.xml" ContentType="application/vnd.openxmlformats-officedocument.presentationml.tags+xml"/>
  <Override PartName="/ppt/notesSlides/notesSlide2.xml" ContentType="application/vnd.openxmlformats-officedocument.presentationml.notesSlide+xml"/>
  <Override PartName="/ppt/tags/tag253.xml" ContentType="application/vnd.openxmlformats-officedocument.presentationml.tags+xml"/>
  <Override PartName="/ppt/notesSlides/notesSlide3.xml" ContentType="application/vnd.openxmlformats-officedocument.presentationml.notesSlide+xml"/>
  <Override PartName="/ppt/tags/tag254.xml" ContentType="application/vnd.openxmlformats-officedocument.presentationml.tags+xml"/>
  <Override PartName="/ppt/notesSlides/notesSlide4.xml" ContentType="application/vnd.openxmlformats-officedocument.presentationml.notesSlide+xml"/>
  <Override PartName="/ppt/tags/tag255.xml" ContentType="application/vnd.openxmlformats-officedocument.presentationml.tags+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 id="2147483682" r:id="rId6"/>
    <p:sldMasterId id="2147483689" r:id="rId7"/>
    <p:sldMasterId id="2147483702" r:id="rId8"/>
    <p:sldMasterId id="2147483710" r:id="rId9"/>
    <p:sldMasterId id="2147483717" r:id="rId10"/>
    <p:sldMasterId id="2147483725" r:id="rId11"/>
    <p:sldMasterId id="2147483733" r:id="rId12"/>
    <p:sldMasterId id="2147483740" r:id="rId13"/>
    <p:sldMasterId id="2147483745" r:id="rId14"/>
    <p:sldMasterId id="2147483758" r:id="rId15"/>
    <p:sldMasterId id="2147483765" r:id="rId16"/>
    <p:sldMasterId id="2147483772" r:id="rId17"/>
    <p:sldMasterId id="2147483779" r:id="rId18"/>
    <p:sldMasterId id="2147483786" r:id="rId19"/>
    <p:sldMasterId id="2147483799" r:id="rId20"/>
    <p:sldMasterId id="2147483806" r:id="rId21"/>
    <p:sldMasterId id="2147483821" r:id="rId22"/>
    <p:sldMasterId id="2147483830" r:id="rId23"/>
    <p:sldMasterId id="2147483837" r:id="rId24"/>
    <p:sldMasterId id="2147483844" r:id="rId25"/>
  </p:sldMasterIdLst>
  <p:notesMasterIdLst>
    <p:notesMasterId r:id="rId31"/>
  </p:notesMasterIdLst>
  <p:sldIdLst>
    <p:sldId id="2147375024" r:id="rId26"/>
    <p:sldId id="2147375023" r:id="rId27"/>
    <p:sldId id="2147375025" r:id="rId28"/>
    <p:sldId id="2147375019" r:id="rId29"/>
    <p:sldId id="2147375018"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ck Chevalier" initials="FC" lastIdx="4" clrIdx="0">
    <p:extLst>
      <p:ext uri="{19B8F6BF-5375-455C-9EA6-DF929625EA0E}">
        <p15:presenceInfo xmlns:p15="http://schemas.microsoft.com/office/powerpoint/2012/main" userId="S::franck.chevalier@fr.ey.com::81b41394-f17e-48aa-8cc4-5a2d9552c7d1" providerId="AD"/>
      </p:ext>
    </p:extLst>
  </p:cmAuthor>
  <p:cmAuthor id="2" name="Alexandre Eboyeye" initials="AE" lastIdx="2" clrIdx="1">
    <p:extLst>
      <p:ext uri="{19B8F6BF-5375-455C-9EA6-DF929625EA0E}">
        <p15:presenceInfo xmlns:p15="http://schemas.microsoft.com/office/powerpoint/2012/main" userId="S::Alexandre.Eboyeye@fr.ey.com::316ff3d3-66b8-46a1-a9fd-7c08c66eded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BBBABC"/>
    <a:srgbClr val="F2F2F2"/>
    <a:srgbClr val="FFE600"/>
    <a:srgbClr val="2E2E38"/>
    <a:srgbClr val="385D8A"/>
    <a:srgbClr val="4F81BD"/>
    <a:srgbClr val="FFFCE5"/>
    <a:srgbClr val="FFFEF7"/>
    <a:srgbClr val="DFD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F1C8D-8687-1B49-8EFB-6F2C98874FDA}" v="1" dt="2024-10-14T10:53:30.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3777" autoAdjust="0"/>
  </p:normalViewPr>
  <p:slideViewPr>
    <p:cSldViewPr>
      <p:cViewPr varScale="1">
        <p:scale>
          <a:sx n="113" d="100"/>
          <a:sy n="113" d="100"/>
        </p:scale>
        <p:origin x="624"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1.xml"/><Relationship Id="rId21" Type="http://schemas.openxmlformats.org/officeDocument/2006/relationships/slideMaster" Target="slideMasters/slideMaster18.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Master" Target="slideMasters/slideMaster22.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Master" Target="slideMasters/slideMaster21.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Master" Target="slideMasters/slideMaster20.xml"/><Relationship Id="rId28" Type="http://schemas.openxmlformats.org/officeDocument/2006/relationships/slide" Target="slides/slide3.xml"/><Relationship Id="rId36"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EE3E4-FC60-4CB5-BD5E-414F01D91B2B}" type="datetimeFigureOut">
              <a:rPr lang="fr-FR" smtClean="0"/>
              <a:t>24/07/2025</a:t>
            </a:fld>
            <a:endParaRPr lang="fr-F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8032E-293D-4749-8F50-F8D037A87F18}" type="slidenum">
              <a:rPr lang="fr-FR" smtClean="0"/>
              <a:t>‹#›</a:t>
            </a:fld>
            <a:endParaRPr lang="fr-FR"/>
          </a:p>
        </p:txBody>
      </p:sp>
    </p:spTree>
    <p:extLst>
      <p:ext uri="{BB962C8B-B14F-4D97-AF65-F5344CB8AC3E}">
        <p14:creationId xmlns:p14="http://schemas.microsoft.com/office/powerpoint/2010/main" val="2611719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D78032E-293D-4749-8F50-F8D037A87F18}" type="slidenum">
              <a:rPr lang="fr-FR" smtClean="0"/>
              <a:t>1</a:t>
            </a:fld>
            <a:endParaRPr lang="fr-FR"/>
          </a:p>
        </p:txBody>
      </p:sp>
    </p:spTree>
    <p:extLst>
      <p:ext uri="{BB962C8B-B14F-4D97-AF65-F5344CB8AC3E}">
        <p14:creationId xmlns:p14="http://schemas.microsoft.com/office/powerpoint/2010/main" val="297093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D78032E-293D-4749-8F50-F8D037A87F18}" type="slidenum">
              <a:rPr lang="fr-FR" smtClean="0"/>
              <a:t>2</a:t>
            </a:fld>
            <a:endParaRPr lang="fr-FR"/>
          </a:p>
        </p:txBody>
      </p:sp>
    </p:spTree>
    <p:extLst>
      <p:ext uri="{BB962C8B-B14F-4D97-AF65-F5344CB8AC3E}">
        <p14:creationId xmlns:p14="http://schemas.microsoft.com/office/powerpoint/2010/main" val="71633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A42AB-C153-6DA8-2856-F26C6F90B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71A57D-429E-AAED-6B17-CCA1430F407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86C71CE-E077-3AA7-9CC3-31034929616E}"/>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60AF48BA-BEB2-83FA-AEE8-7DF183DF5F6A}"/>
              </a:ext>
            </a:extLst>
          </p:cNvPr>
          <p:cNvSpPr>
            <a:spLocks noGrp="1"/>
          </p:cNvSpPr>
          <p:nvPr>
            <p:ph type="sldNum" sz="quarter" idx="10"/>
          </p:nvPr>
        </p:nvSpPr>
        <p:spPr/>
        <p:txBody>
          <a:bodyPr/>
          <a:lstStyle/>
          <a:p>
            <a:fld id="{6D78032E-293D-4749-8F50-F8D037A87F18}" type="slidenum">
              <a:rPr lang="fr-FR" smtClean="0"/>
              <a:t>3</a:t>
            </a:fld>
            <a:endParaRPr lang="fr-FR"/>
          </a:p>
        </p:txBody>
      </p:sp>
    </p:spTree>
    <p:extLst>
      <p:ext uri="{BB962C8B-B14F-4D97-AF65-F5344CB8AC3E}">
        <p14:creationId xmlns:p14="http://schemas.microsoft.com/office/powerpoint/2010/main" val="3137648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D78032E-293D-4749-8F50-F8D037A87F18}" type="slidenum">
              <a:rPr lang="fr-FR" smtClean="0"/>
              <a:t>4</a:t>
            </a:fld>
            <a:endParaRPr lang="fr-FR"/>
          </a:p>
        </p:txBody>
      </p:sp>
    </p:spTree>
    <p:extLst>
      <p:ext uri="{BB962C8B-B14F-4D97-AF65-F5344CB8AC3E}">
        <p14:creationId xmlns:p14="http://schemas.microsoft.com/office/powerpoint/2010/main" val="1074886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6D78032E-293D-4749-8F50-F8D037A87F18}" type="slidenum">
              <a:rPr lang="fr-FR" smtClean="0"/>
              <a:t>5</a:t>
            </a:fld>
            <a:endParaRPr lang="fr-FR"/>
          </a:p>
        </p:txBody>
      </p:sp>
    </p:spTree>
    <p:extLst>
      <p:ext uri="{BB962C8B-B14F-4D97-AF65-F5344CB8AC3E}">
        <p14:creationId xmlns:p14="http://schemas.microsoft.com/office/powerpoint/2010/main" val="2080573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14.xml"/><Relationship Id="rId7" Type="http://schemas.openxmlformats.org/officeDocument/2006/relationships/image" Target="../media/image2.emf"/><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67.bin"/></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image" Target="../media/image5.emf"/><Relationship Id="rId4" Type="http://schemas.openxmlformats.org/officeDocument/2006/relationships/oleObject" Target="../embeddings/oleObject68.bin"/></Relationships>
</file>

<file path=ppt/slideLayouts/_rels/slideLayout102.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5.emf"/><Relationship Id="rId4" Type="http://schemas.openxmlformats.org/officeDocument/2006/relationships/oleObject" Target="../embeddings/oleObject69.bin"/></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14.xml"/><Relationship Id="rId4" Type="http://schemas.openxmlformats.org/officeDocument/2006/relationships/image" Target="../media/image2.emf"/></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image" Target="../media/image5.emf"/><Relationship Id="rId4" Type="http://schemas.openxmlformats.org/officeDocument/2006/relationships/oleObject" Target="../embeddings/oleObject70.bin"/></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5.xml"/><Relationship Id="rId7" Type="http://schemas.openxmlformats.org/officeDocument/2006/relationships/image" Target="../media/image2.emf"/><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72.bin"/></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image" Target="../media/image5.emf"/><Relationship Id="rId4" Type="http://schemas.openxmlformats.org/officeDocument/2006/relationships/oleObject" Target="../embeddings/oleObject73.bin"/></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5.emf"/><Relationship Id="rId4" Type="http://schemas.openxmlformats.org/officeDocument/2006/relationships/oleObject" Target="../embeddings/oleObject74.bin"/></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15.xml"/><Relationship Id="rId4" Type="http://schemas.openxmlformats.org/officeDocument/2006/relationships/image" Target="../media/image2.emf"/></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image" Target="../media/image5.emf"/><Relationship Id="rId4" Type="http://schemas.openxmlformats.org/officeDocument/2006/relationships/oleObject" Target="../embeddings/oleObject75.bin"/></Relationships>
</file>

<file path=ppt/slideLayouts/_rels/slideLayout11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slideMaster" Target="../slideMasters/slideMaster16.xml"/><Relationship Id="rId7" Type="http://schemas.openxmlformats.org/officeDocument/2006/relationships/image" Target="../media/image2.emf"/><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77.bin"/></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5.emf"/><Relationship Id="rId4" Type="http://schemas.openxmlformats.org/officeDocument/2006/relationships/oleObject" Target="../embeddings/oleObject78.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5.emf"/><Relationship Id="rId4" Type="http://schemas.openxmlformats.org/officeDocument/2006/relationships/oleObject" Target="../embeddings/oleObject79.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5.emf"/><Relationship Id="rId4" Type="http://schemas.openxmlformats.org/officeDocument/2006/relationships/oleObject" Target="../embeddings/oleObject80.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5.emf"/><Relationship Id="rId4" Type="http://schemas.openxmlformats.org/officeDocument/2006/relationships/oleObject" Target="../embeddings/oleObject81.bin"/></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18.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5.emf"/><Relationship Id="rId4" Type="http://schemas.openxmlformats.org/officeDocument/2006/relationships/oleObject" Target="../embeddings/oleObject82.bin"/></Relationships>
</file>

<file path=ppt/slideLayouts/_rels/slideLayout119.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image" Target="../media/image5.emf"/><Relationship Id="rId4" Type="http://schemas.openxmlformats.org/officeDocument/2006/relationships/oleObject" Target="../embeddings/oleObject83.bin"/></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0.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image" Target="../media/image11.emf"/><Relationship Id="rId5" Type="http://schemas.openxmlformats.org/officeDocument/2006/relationships/image" Target="../media/image5.emf"/><Relationship Id="rId4" Type="http://schemas.openxmlformats.org/officeDocument/2006/relationships/oleObject" Target="../embeddings/oleObject84.bin"/></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6.xml"/></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17.xml"/><Relationship Id="rId7" Type="http://schemas.openxmlformats.org/officeDocument/2006/relationships/image" Target="../media/image2.emf"/><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86.bin"/></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89.xml"/><Relationship Id="rId1" Type="http://schemas.openxmlformats.org/officeDocument/2006/relationships/tags" Target="../tags/tag188.xml"/><Relationship Id="rId5" Type="http://schemas.openxmlformats.org/officeDocument/2006/relationships/image" Target="../media/image5.emf"/><Relationship Id="rId4" Type="http://schemas.openxmlformats.org/officeDocument/2006/relationships/oleObject" Target="../embeddings/oleObject87.bin"/></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image" Target="../media/image5.emf"/><Relationship Id="rId4" Type="http://schemas.openxmlformats.org/officeDocument/2006/relationships/oleObject" Target="../embeddings/oleObject88.bin"/></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image" Target="../media/image5.emf"/><Relationship Id="rId4" Type="http://schemas.openxmlformats.org/officeDocument/2006/relationships/oleObject" Target="../embeddings/oleObject89.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0.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slideMaster" Target="../slideMasters/slideMaster18.xml"/><Relationship Id="rId7" Type="http://schemas.openxmlformats.org/officeDocument/2006/relationships/image" Target="../media/image2.emf"/><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oleObject" Target="../embeddings/oleObject91.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image" Target="../media/image7.emf"/><Relationship Id="rId4" Type="http://schemas.openxmlformats.org/officeDocument/2006/relationships/oleObject" Target="../embeddings/oleObject92.bin"/></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8.xml"/><Relationship Id="rId1" Type="http://schemas.openxmlformats.org/officeDocument/2006/relationships/tags" Target="../tags/tag202.xml"/><Relationship Id="rId4" Type="http://schemas.openxmlformats.org/officeDocument/2006/relationships/image" Target="../media/image7.emf"/></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image" Target="../media/image7.emf"/><Relationship Id="rId4" Type="http://schemas.openxmlformats.org/officeDocument/2006/relationships/oleObject" Target="../embeddings/oleObject93.bin"/></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7.emf"/><Relationship Id="rId4" Type="http://schemas.openxmlformats.org/officeDocument/2006/relationships/oleObject" Target="../embeddings/oleObject94.bin"/></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8.xml"/><Relationship Id="rId1" Type="http://schemas.openxmlformats.org/officeDocument/2006/relationships/tags" Target="../tags/tag207.xml"/><Relationship Id="rId5" Type="http://schemas.openxmlformats.org/officeDocument/2006/relationships/image" Target="../media/image7.emf"/><Relationship Id="rId4" Type="http://schemas.openxmlformats.org/officeDocument/2006/relationships/oleObject" Target="../embeddings/oleObject95.bin"/></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8.xml"/><Relationship Id="rId1" Type="http://schemas.openxmlformats.org/officeDocument/2006/relationships/tags" Target="../tags/tag209.xml"/><Relationship Id="rId4" Type="http://schemas.openxmlformats.org/officeDocument/2006/relationships/image" Target="../media/image7.emf"/></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image" Target="../media/image7.emf"/><Relationship Id="rId4" Type="http://schemas.openxmlformats.org/officeDocument/2006/relationships/oleObject" Target="../embeddings/oleObject96.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7.emf"/><Relationship Id="rId4" Type="http://schemas.openxmlformats.org/officeDocument/2006/relationships/oleObject" Target="../embeddings/oleObject97.bin"/></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11.emf"/><Relationship Id="rId5" Type="http://schemas.openxmlformats.org/officeDocument/2006/relationships/image" Target="../media/image7.emf"/><Relationship Id="rId4" Type="http://schemas.openxmlformats.org/officeDocument/2006/relationships/oleObject" Target="../embeddings/oleObject9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1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8.xml"/><Relationship Id="rId1" Type="http://schemas.openxmlformats.org/officeDocument/2006/relationships/tags" Target="../tags/tag216.xml"/><Relationship Id="rId4" Type="http://schemas.openxmlformats.org/officeDocument/2006/relationships/image" Target="../media/image7.emf"/></Relationships>
</file>

<file path=ppt/slideLayouts/_rels/slideLayout1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8.xml"/><Relationship Id="rId1" Type="http://schemas.openxmlformats.org/officeDocument/2006/relationships/tags" Target="../tags/tag217.xml"/><Relationship Id="rId4" Type="http://schemas.openxmlformats.org/officeDocument/2006/relationships/image" Target="../media/image7.emf"/></Relationships>
</file>

<file path=ppt/slideLayouts/_rels/slideLayout1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8.xml"/><Relationship Id="rId1" Type="http://schemas.openxmlformats.org/officeDocument/2006/relationships/tags" Target="../tags/tag218.xml"/><Relationship Id="rId5" Type="http://schemas.openxmlformats.org/officeDocument/2006/relationships/image" Target="../media/image17.png"/><Relationship Id="rId4" Type="http://schemas.openxmlformats.org/officeDocument/2006/relationships/image" Target="../media/image7.emf"/></Relationships>
</file>

<file path=ppt/slideLayouts/_rels/slideLayout14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8.xml"/><Relationship Id="rId1" Type="http://schemas.openxmlformats.org/officeDocument/2006/relationships/tags" Target="../tags/tag219.xml"/><Relationship Id="rId4" Type="http://schemas.openxmlformats.org/officeDocument/2006/relationships/image" Target="../media/image7.emf"/></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9.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9.xm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52.xml.rels><?xml version="1.0" encoding="UTF-8" standalone="yes"?>
<Relationships xmlns="http://schemas.openxmlformats.org/package/2006/relationships"><Relationship Id="rId3" Type="http://schemas.openxmlformats.org/officeDocument/2006/relationships/slideMaster" Target="../slideMasters/slideMaster20.xml"/><Relationship Id="rId7" Type="http://schemas.openxmlformats.org/officeDocument/2006/relationships/image" Target="../media/image2.emf"/><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101.bin"/></Relationships>
</file>

<file path=ppt/slideLayouts/_rels/slideLayout153.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27.xml"/><Relationship Id="rId1" Type="http://schemas.openxmlformats.org/officeDocument/2006/relationships/tags" Target="../tags/tag226.xml"/><Relationship Id="rId5" Type="http://schemas.openxmlformats.org/officeDocument/2006/relationships/image" Target="../media/image5.emf"/><Relationship Id="rId4" Type="http://schemas.openxmlformats.org/officeDocument/2006/relationships/oleObject" Target="../embeddings/oleObject102.bin"/></Relationships>
</file>

<file path=ppt/slideLayouts/_rels/slideLayout154.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29.xml"/><Relationship Id="rId1" Type="http://schemas.openxmlformats.org/officeDocument/2006/relationships/tags" Target="../tags/tag228.xml"/><Relationship Id="rId5" Type="http://schemas.openxmlformats.org/officeDocument/2006/relationships/image" Target="../media/image5.emf"/><Relationship Id="rId4" Type="http://schemas.openxmlformats.org/officeDocument/2006/relationships/oleObject" Target="../embeddings/oleObject103.bin"/></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20.xml"/><Relationship Id="rId4" Type="http://schemas.openxmlformats.org/officeDocument/2006/relationships/image" Target="../media/image2.emf"/></Relationships>
</file>

<file path=ppt/slideLayouts/_rels/slideLayout157.xml.rels><?xml version="1.0" encoding="UTF-8" standalone="yes"?>
<Relationships xmlns="http://schemas.openxmlformats.org/package/2006/relationships"><Relationship Id="rId3" Type="http://schemas.openxmlformats.org/officeDocument/2006/relationships/slideMaster" Target="../slideMasters/slideMaster20.xml"/><Relationship Id="rId2" Type="http://schemas.openxmlformats.org/officeDocument/2006/relationships/tags" Target="../tags/tag231.xml"/><Relationship Id="rId1" Type="http://schemas.openxmlformats.org/officeDocument/2006/relationships/tags" Target="../tags/tag230.xml"/><Relationship Id="rId5" Type="http://schemas.openxmlformats.org/officeDocument/2006/relationships/image" Target="../media/image5.emf"/><Relationship Id="rId4" Type="http://schemas.openxmlformats.org/officeDocument/2006/relationships/oleObject" Target="../embeddings/oleObject104.bin"/></Relationships>
</file>

<file path=ppt/slideLayouts/_rels/slideLayout158.xml.rels><?xml version="1.0" encoding="UTF-8" standalone="yes"?>
<Relationships xmlns="http://schemas.openxmlformats.org/package/2006/relationships"><Relationship Id="rId3" Type="http://schemas.openxmlformats.org/officeDocument/2006/relationships/slideMaster" Target="../slideMasters/slideMaster21.xml"/><Relationship Id="rId7" Type="http://schemas.openxmlformats.org/officeDocument/2006/relationships/image" Target="../media/image2.emf"/><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106.bin"/></Relationships>
</file>

<file path=ppt/slideLayouts/_rels/slideLayout159.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37.xml"/><Relationship Id="rId1" Type="http://schemas.openxmlformats.org/officeDocument/2006/relationships/tags" Target="../tags/tag236.xml"/><Relationship Id="rId5" Type="http://schemas.openxmlformats.org/officeDocument/2006/relationships/image" Target="../media/image5.emf"/><Relationship Id="rId4" Type="http://schemas.openxmlformats.org/officeDocument/2006/relationships/oleObject" Target="../embeddings/oleObject107.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61.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39.xml"/><Relationship Id="rId1" Type="http://schemas.openxmlformats.org/officeDocument/2006/relationships/tags" Target="../tags/tag238.xml"/><Relationship Id="rId5" Type="http://schemas.openxmlformats.org/officeDocument/2006/relationships/image" Target="../media/image5.emf"/><Relationship Id="rId4" Type="http://schemas.openxmlformats.org/officeDocument/2006/relationships/oleObject" Target="../embeddings/oleObject108.bin"/></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63.xml.rels><?xml version="1.0" encoding="UTF-8" standalone="yes"?>
<Relationships xmlns="http://schemas.openxmlformats.org/package/2006/relationships"><Relationship Id="rId3" Type="http://schemas.openxmlformats.org/officeDocument/2006/relationships/slideMaster" Target="../slideMasters/slideMaster21.xml"/><Relationship Id="rId2" Type="http://schemas.openxmlformats.org/officeDocument/2006/relationships/tags" Target="../tags/tag241.xml"/><Relationship Id="rId1" Type="http://schemas.openxmlformats.org/officeDocument/2006/relationships/tags" Target="../tags/tag240.xml"/><Relationship Id="rId5" Type="http://schemas.openxmlformats.org/officeDocument/2006/relationships/image" Target="../media/image5.emf"/><Relationship Id="rId4" Type="http://schemas.openxmlformats.org/officeDocument/2006/relationships/oleObject" Target="../embeddings/oleObject109.bin"/></Relationships>
</file>

<file path=ppt/slideLayouts/_rels/slideLayout164.xml.rels><?xml version="1.0" encoding="UTF-8" standalone="yes"?>
<Relationships xmlns="http://schemas.openxmlformats.org/package/2006/relationships"><Relationship Id="rId3" Type="http://schemas.openxmlformats.org/officeDocument/2006/relationships/slideMaster" Target="../slideMasters/slideMaster22.xml"/><Relationship Id="rId7" Type="http://schemas.openxmlformats.org/officeDocument/2006/relationships/image" Target="../media/image2.emf"/><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111.bin"/></Relationships>
</file>

<file path=ppt/slideLayouts/_rels/slideLayout165.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247.xml"/><Relationship Id="rId1" Type="http://schemas.openxmlformats.org/officeDocument/2006/relationships/tags" Target="../tags/tag246.xml"/><Relationship Id="rId5" Type="http://schemas.openxmlformats.org/officeDocument/2006/relationships/image" Target="../media/image5.emf"/><Relationship Id="rId4" Type="http://schemas.openxmlformats.org/officeDocument/2006/relationships/oleObject" Target="../embeddings/oleObject112.bin"/></Relationships>
</file>

<file path=ppt/slideLayouts/_rels/slideLayout166.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249.xml"/><Relationship Id="rId1" Type="http://schemas.openxmlformats.org/officeDocument/2006/relationships/tags" Target="../tags/tag248.xml"/><Relationship Id="rId5" Type="http://schemas.openxmlformats.org/officeDocument/2006/relationships/image" Target="../media/image5.emf"/><Relationship Id="rId4" Type="http://schemas.openxmlformats.org/officeDocument/2006/relationships/oleObject" Target="../embeddings/oleObject113.bin"/></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22.xml"/><Relationship Id="rId4" Type="http://schemas.openxmlformats.org/officeDocument/2006/relationships/image" Target="../media/image2.emf"/></Relationships>
</file>

<file path=ppt/slideLayouts/_rels/slideLayout169.xml.rels><?xml version="1.0" encoding="UTF-8" standalone="yes"?>
<Relationships xmlns="http://schemas.openxmlformats.org/package/2006/relationships"><Relationship Id="rId3" Type="http://schemas.openxmlformats.org/officeDocument/2006/relationships/slideMaster" Target="../slideMasters/slideMaster22.xml"/><Relationship Id="rId2" Type="http://schemas.openxmlformats.org/officeDocument/2006/relationships/tags" Target="../tags/tag251.xml"/><Relationship Id="rId1" Type="http://schemas.openxmlformats.org/officeDocument/2006/relationships/tags" Target="../tags/tag250.xml"/><Relationship Id="rId5" Type="http://schemas.openxmlformats.org/officeDocument/2006/relationships/image" Target="../media/image5.emf"/><Relationship Id="rId4" Type="http://schemas.openxmlformats.org/officeDocument/2006/relationships/oleObject" Target="../embeddings/oleObject114.bin"/></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25.xml"/><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2.e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5.emf"/><Relationship Id="rId4" Type="http://schemas.openxmlformats.org/officeDocument/2006/relationships/oleObject" Target="../embeddings/oleObject13.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slideMaster" Target="../slideMasters/slideMaster4.xml"/><Relationship Id="rId7" Type="http://schemas.openxmlformats.org/officeDocument/2006/relationships/image" Target="../media/image2.emf"/><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emf"/><Relationship Id="rId4" Type="http://schemas.openxmlformats.org/officeDocument/2006/relationships/oleObject" Target="../embeddings/oleObject16.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5.emf"/><Relationship Id="rId4" Type="http://schemas.openxmlformats.org/officeDocument/2006/relationships/oleObject" Target="../embeddings/oleObject18.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5.emf"/><Relationship Id="rId4" Type="http://schemas.openxmlformats.org/officeDocument/2006/relationships/oleObject" Target="../embeddings/oleObject19.bin"/></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emf"/><Relationship Id="rId4" Type="http://schemas.openxmlformats.org/officeDocument/2006/relationships/oleObject" Target="../embeddings/oleObject20.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5.emf"/><Relationship Id="rId4" Type="http://schemas.openxmlformats.org/officeDocument/2006/relationships/oleObject" Target="../embeddings/oleObject21.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11.emf"/><Relationship Id="rId5" Type="http://schemas.openxmlformats.org/officeDocument/2006/relationships/image" Target="../media/image5.emf"/><Relationship Id="rId4" Type="http://schemas.openxmlformats.org/officeDocument/2006/relationships/oleObject" Target="../embeddings/oleObject22.bin"/></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5.xml"/><Relationship Id="rId7" Type="http://schemas.openxmlformats.org/officeDocument/2006/relationships/image" Target="../media/image2.emf"/><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24.bin"/></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5.emf"/><Relationship Id="rId4" Type="http://schemas.openxmlformats.org/officeDocument/2006/relationships/oleObject" Target="../embeddings/oleObject25.bin"/></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5.emf"/><Relationship Id="rId4" Type="http://schemas.openxmlformats.org/officeDocument/2006/relationships/oleObject" Target="../embeddings/oleObject26.bin"/></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5.xml"/><Relationship Id="rId4" Type="http://schemas.openxmlformats.org/officeDocument/2006/relationships/image" Target="../media/image2.emf"/></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5.emf"/><Relationship Id="rId4" Type="http://schemas.openxmlformats.org/officeDocument/2006/relationships/oleObject" Target="../embeddings/oleObject27.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2.emf"/><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29.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5.emf"/><Relationship Id="rId4" Type="http://schemas.openxmlformats.org/officeDocument/2006/relationships/oleObject" Target="../embeddings/oleObject30.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5.emf"/><Relationship Id="rId4" Type="http://schemas.openxmlformats.org/officeDocument/2006/relationships/oleObject" Target="../embeddings/oleObject31.bin"/></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6.xml"/><Relationship Id="rId4" Type="http://schemas.openxmlformats.org/officeDocument/2006/relationships/image" Target="../media/image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5.emf"/><Relationship Id="rId4" Type="http://schemas.openxmlformats.org/officeDocument/2006/relationships/oleObject" Target="../embeddings/oleObject32.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7.xml"/><Relationship Id="rId7" Type="http://schemas.openxmlformats.org/officeDocument/2006/relationships/image" Target="../media/image2.emf"/><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34.bin"/></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5.emf"/><Relationship Id="rId4" Type="http://schemas.openxmlformats.org/officeDocument/2006/relationships/oleObject" Target="../embeddings/oleObject35.bin"/></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5.emf"/><Relationship Id="rId4" Type="http://schemas.openxmlformats.org/officeDocument/2006/relationships/oleObject" Target="../embeddings/oleObject36.bin"/></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7.xml"/><Relationship Id="rId4" Type="http://schemas.openxmlformats.org/officeDocument/2006/relationships/image" Target="../media/image2.emf"/></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5.emf"/><Relationship Id="rId4" Type="http://schemas.openxmlformats.org/officeDocument/2006/relationships/oleObject" Target="../embeddings/oleObject37.bin"/></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7" Type="http://schemas.openxmlformats.org/officeDocument/2006/relationships/image" Target="../media/image2.emf"/><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40.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5.emf"/><Relationship Id="rId4" Type="http://schemas.openxmlformats.org/officeDocument/2006/relationships/oleObject" Target="../embeddings/oleObject41.bin"/></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5.emf"/><Relationship Id="rId4" Type="http://schemas.openxmlformats.org/officeDocument/2006/relationships/oleObject" Target="../embeddings/oleObject42.bin"/></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9.xml"/><Relationship Id="rId4" Type="http://schemas.openxmlformats.org/officeDocument/2006/relationships/image" Target="../media/image2.emf"/></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5.emf"/><Relationship Id="rId4" Type="http://schemas.openxmlformats.org/officeDocument/2006/relationships/oleObject" Target="../embeddings/oleObject43.bin"/></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2.emf"/><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45.bin"/></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5.emf"/><Relationship Id="rId4" Type="http://schemas.openxmlformats.org/officeDocument/2006/relationships/oleObject" Target="../embeddings/oleObject46.bin"/></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slideMaster" Target="../slideMasters/slideMaster11.xml"/><Relationship Id="rId7" Type="http://schemas.openxmlformats.org/officeDocument/2006/relationships/image" Target="../media/image2.emf"/><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48.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5.emf"/><Relationship Id="rId4" Type="http://schemas.openxmlformats.org/officeDocument/2006/relationships/oleObject" Target="../embeddings/oleObject49.bin"/></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image" Target="../media/image5.emf"/><Relationship Id="rId4" Type="http://schemas.openxmlformats.org/officeDocument/2006/relationships/oleObject" Target="../embeddings/oleObject50.bin"/></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5.emf"/><Relationship Id="rId4" Type="http://schemas.openxmlformats.org/officeDocument/2006/relationships/oleObject" Target="../embeddings/oleObject51.bin"/></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5.emf"/><Relationship Id="rId4" Type="http://schemas.openxmlformats.org/officeDocument/2006/relationships/oleObject" Target="../embeddings/oleObject52.bin"/></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5.emf"/><Relationship Id="rId4" Type="http://schemas.openxmlformats.org/officeDocument/2006/relationships/oleObject" Target="../embeddings/oleObject53.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5.emf"/><Relationship Id="rId4" Type="http://schemas.openxmlformats.org/officeDocument/2006/relationships/oleObject" Target="../embeddings/oleObject54.bin"/></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11.emf"/><Relationship Id="rId5" Type="http://schemas.openxmlformats.org/officeDocument/2006/relationships/image" Target="../media/image5.emf"/><Relationship Id="rId4" Type="http://schemas.openxmlformats.org/officeDocument/2006/relationships/oleObject" Target="../embeddings/oleObject55.bin"/></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2.xml"/><Relationship Id="rId7" Type="http://schemas.openxmlformats.org/officeDocument/2006/relationships/image" Target="../media/image2.emf"/><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57.bin"/></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9.xml"/><Relationship Id="rId1" Type="http://schemas.openxmlformats.org/officeDocument/2006/relationships/tags" Target="../tags/tag128.xml"/><Relationship Id="rId5" Type="http://schemas.openxmlformats.org/officeDocument/2006/relationships/image" Target="../media/image5.emf"/><Relationship Id="rId4" Type="http://schemas.openxmlformats.org/officeDocument/2006/relationships/oleObject" Target="../embeddings/oleObject58.bin"/></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image" Target="../media/image5.emf"/><Relationship Id="rId4" Type="http://schemas.openxmlformats.org/officeDocument/2006/relationships/oleObject" Target="../embeddings/oleObject59.bin"/></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12.xml"/><Relationship Id="rId4" Type="http://schemas.openxmlformats.org/officeDocument/2006/relationships/image" Target="../media/image2.emf"/></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3.xml"/><Relationship Id="rId1" Type="http://schemas.openxmlformats.org/officeDocument/2006/relationships/tags" Target="../tags/tag132.xml"/><Relationship Id="rId5" Type="http://schemas.openxmlformats.org/officeDocument/2006/relationships/image" Target="../media/image5.emf"/><Relationship Id="rId4" Type="http://schemas.openxmlformats.org/officeDocument/2006/relationships/oleObject" Target="../embeddings/oleObject60.bin"/></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13.xml"/><Relationship Id="rId7" Type="http://schemas.openxmlformats.org/officeDocument/2006/relationships/image" Target="../media/image2.emf"/><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8.emf"/><Relationship Id="rId5" Type="http://schemas.openxmlformats.org/officeDocument/2006/relationships/image" Target="../media/image5.emf"/><Relationship Id="rId4" Type="http://schemas.openxmlformats.org/officeDocument/2006/relationships/oleObject" Target="../embeddings/oleObject62.bin"/></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5.emf"/><Relationship Id="rId4" Type="http://schemas.openxmlformats.org/officeDocument/2006/relationships/oleObject" Target="../embeddings/oleObject63.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5.emf"/><Relationship Id="rId4" Type="http://schemas.openxmlformats.org/officeDocument/2006/relationships/oleObject" Target="../embeddings/oleObject64.bin"/></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jpg"/><Relationship Id="rId1" Type="http://schemas.openxmlformats.org/officeDocument/2006/relationships/slideMaster" Target="../slideMasters/slideMaster13.xml"/><Relationship Id="rId4" Type="http://schemas.openxmlformats.org/officeDocument/2006/relationships/image" Target="../media/image2.emf"/></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image" Target="../media/image5.emf"/><Relationship Id="rId4" Type="http://schemas.openxmlformats.org/officeDocument/2006/relationships/oleObject" Target="../embeddings/oleObject65.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ctrTitle"/>
          </p:nvPr>
        </p:nvSpPr>
        <p:spPr>
          <a:xfrm>
            <a:off x="3023616" y="777600"/>
            <a:ext cx="7365771" cy="860400"/>
          </a:xfrm>
        </p:spPr>
        <p:txBody>
          <a:bodyPr/>
          <a:lstStyle>
            <a:lvl1pPr>
              <a:defRPr>
                <a:solidFill>
                  <a:schemeClr val="bg1"/>
                </a:solidFill>
                <a:latin typeface="EYInterstate Regular"/>
                <a:cs typeface="Arial" pitchFamily="34" charset="0"/>
                <a:sym typeface="EYInterstate"/>
              </a:defRPr>
            </a:lvl1pPr>
          </a:lstStyle>
          <a:p>
            <a:r>
              <a:rPr lang="en-US"/>
              <a:t>Click to edit Master title style</a:t>
            </a:r>
            <a:endParaRPr lang="en-GB" dirty="0"/>
          </a:p>
        </p:txBody>
      </p:sp>
      <p:sp>
        <p:nvSpPr>
          <p:cNvPr id="3" name="Subtitle 2"/>
          <p:cNvSpPr>
            <a:spLocks noGrp="1"/>
          </p:cNvSpPr>
          <p:nvPr>
            <p:ph type="subTitle" idx="1"/>
          </p:nvPr>
        </p:nvSpPr>
        <p:spPr>
          <a:xfrm>
            <a:off x="3023616" y="1753200"/>
            <a:ext cx="7365771" cy="968400"/>
          </a:xfrm>
        </p:spPr>
        <p:txBody>
          <a:bodyPr/>
          <a:lstStyle>
            <a:lvl1pPr marL="0" indent="0" algn="l">
              <a:buNone/>
              <a:defRPr sz="2000">
                <a:solidFill>
                  <a:schemeClr val="bg1"/>
                </a:solidFill>
                <a:latin typeface="EYInterstate Regular"/>
                <a:cs typeface="Arial" pitchFamily="34" charset="0"/>
                <a:sym typeface="EYInterstate"/>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grpSp>
        <p:nvGrpSpPr>
          <p:cNvPr id="12" name="Group 11"/>
          <p:cNvGrpSpPr/>
          <p:nvPr userDrawn="1"/>
        </p:nvGrpSpPr>
        <p:grpSpPr>
          <a:xfrm>
            <a:off x="-8709" y="2405084"/>
            <a:ext cx="12200709"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rgbClr val="646464"/>
                </a:solidFill>
                <a:latin typeface="EYInterstate Regular"/>
                <a:cs typeface="Arial" pitchFamily="34" charset="0"/>
                <a:sym typeface="EYInterstate"/>
              </a:endParaRPr>
            </a:p>
          </p:txBody>
        </p:sp>
        <p:pic>
          <p:nvPicPr>
            <p:cNvPr id="8"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532" y="4411503"/>
              <a:ext cx="2289891" cy="1342751"/>
            </a:xfrm>
            <a:prstGeom prst="rect">
              <a:avLst/>
            </a:prstGeom>
            <a:noFill/>
            <a:ln w="9525">
              <a:noFill/>
              <a:miter lim="800000"/>
              <a:headEnd/>
              <a:tailEnd/>
            </a:ln>
            <a:effectLst/>
          </p:spPr>
        </p:pic>
      </p:grpSp>
      <p:pic>
        <p:nvPicPr>
          <p:cNvPr id="10" name="Picture 9" descr="EY_Logo2.emf"/>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023617" y="5754254"/>
            <a:ext cx="1318871" cy="749808"/>
          </a:xfrm>
          <a:prstGeom prst="rect">
            <a:avLst/>
          </a:prstGeom>
        </p:spPr>
      </p:pic>
    </p:spTree>
    <p:extLst>
      <p:ext uri="{BB962C8B-B14F-4D97-AF65-F5344CB8AC3E}">
        <p14:creationId xmlns:p14="http://schemas.microsoft.com/office/powerpoint/2010/main" val="329527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12" name="Freeform 154"/>
          <p:cNvSpPr>
            <a:spLocks/>
          </p:cNvSpPr>
          <p:nvPr userDrawn="1"/>
        </p:nvSpPr>
        <p:spPr bwMode="auto">
          <a:xfrm>
            <a:off x="-10784" y="1136121"/>
            <a:ext cx="8676925" cy="2291440"/>
          </a:xfrm>
          <a:custGeom>
            <a:avLst/>
            <a:gdLst>
              <a:gd name="connsiteX0" fmla="*/ 0 w 10398"/>
              <a:gd name="connsiteY0" fmla="*/ 30 h 10000"/>
              <a:gd name="connsiteX1" fmla="*/ 405 w 10398"/>
              <a:gd name="connsiteY1" fmla="*/ 10000 h 10000"/>
              <a:gd name="connsiteX2" fmla="*/ 9677 w 10398"/>
              <a:gd name="connsiteY2" fmla="*/ 9980 h 10000"/>
              <a:gd name="connsiteX3" fmla="*/ 10398 w 10398"/>
              <a:gd name="connsiteY3" fmla="*/ 0 h 10000"/>
              <a:gd name="connsiteX4" fmla="*/ 0 w 10398"/>
              <a:gd name="connsiteY4" fmla="*/ 30 h 10000"/>
              <a:gd name="connsiteX0" fmla="*/ 2 w 10400"/>
              <a:gd name="connsiteY0" fmla="*/ 30 h 10000"/>
              <a:gd name="connsiteX1" fmla="*/ 2 w 10400"/>
              <a:gd name="connsiteY1" fmla="*/ 10000 h 10000"/>
              <a:gd name="connsiteX2" fmla="*/ 9679 w 10400"/>
              <a:gd name="connsiteY2" fmla="*/ 9980 h 10000"/>
              <a:gd name="connsiteX3" fmla="*/ 10400 w 10400"/>
              <a:gd name="connsiteY3" fmla="*/ 0 h 10000"/>
              <a:gd name="connsiteX4" fmla="*/ 2 w 10400"/>
              <a:gd name="connsiteY4" fmla="*/ 3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0" h="10000">
                <a:moveTo>
                  <a:pt x="2" y="30"/>
                </a:moveTo>
                <a:cubicBezTo>
                  <a:pt x="4" y="3350"/>
                  <a:pt x="0" y="6680"/>
                  <a:pt x="2" y="10000"/>
                </a:cubicBezTo>
                <a:lnTo>
                  <a:pt x="9679" y="9980"/>
                </a:lnTo>
                <a:cubicBezTo>
                  <a:pt x="9919" y="6653"/>
                  <a:pt x="10160" y="3327"/>
                  <a:pt x="10400" y="0"/>
                </a:cubicBezTo>
                <a:lnTo>
                  <a:pt x="2" y="30"/>
                </a:lnTo>
                <a:close/>
              </a:path>
            </a:pathLst>
          </a:custGeom>
          <a:solidFill>
            <a:srgbClr val="FFE600"/>
          </a:solidFill>
          <a:ln w="9525">
            <a:noFill/>
            <a:round/>
            <a:headEnd/>
            <a:tailEnd/>
          </a:ln>
        </p:spPr>
        <p:txBody>
          <a:bodyPr lIns="79873" tIns="39937" rIns="79873" bIns="39937"/>
          <a:lstStyle/>
          <a:p>
            <a:pPr defTabSz="906718" fontAlgn="base">
              <a:spcBef>
                <a:spcPct val="0"/>
              </a:spcBef>
              <a:spcAft>
                <a:spcPct val="30000"/>
              </a:spcAft>
            </a:pPr>
            <a:endParaRPr lang="en-GB" sz="700" dirty="0">
              <a:solidFill>
                <a:srgbClr val="FFFFFF"/>
              </a:solidFill>
              <a:latin typeface="EYInterstate Regular"/>
              <a:sym typeface="EYInterstate"/>
            </a:endParaRPr>
          </a:p>
        </p:txBody>
      </p:sp>
      <p:sp>
        <p:nvSpPr>
          <p:cNvPr id="13" name="TextBox 12"/>
          <p:cNvSpPr txBox="1"/>
          <p:nvPr userDrawn="1"/>
        </p:nvSpPr>
        <p:spPr bwMode="gray">
          <a:xfrm>
            <a:off x="749394" y="1336361"/>
            <a:ext cx="7140485" cy="126188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defTabSz="869437" fontAlgn="base">
              <a:spcBef>
                <a:spcPct val="0"/>
              </a:spcBef>
              <a:spcAft>
                <a:spcPct val="40000"/>
              </a:spcAft>
              <a:buClr>
                <a:srgbClr val="FFD200"/>
              </a:buClr>
              <a:buSzPct val="75000"/>
              <a:buFont typeface="Arial Unicode MS" pitchFamily="34" charset="-128"/>
              <a:buNone/>
            </a:pPr>
            <a:r>
              <a:rPr lang="fr-FR" sz="1000" dirty="0">
                <a:solidFill>
                  <a:prstClr val="black"/>
                </a:solidFill>
                <a:latin typeface="EYInterstate Regular" panose="02000503020000020004" pitchFamily="2" charset="0"/>
              </a:rPr>
              <a:t>Cette proposition a été établie sur la base des besoins et informations que vous nous avez communiqués, par référence à votre contexte et en fonction de l'environnement juridique et économique actuel. </a:t>
            </a:r>
          </a:p>
          <a:p>
            <a:pPr defTabSz="869437" fontAlgn="base">
              <a:spcBef>
                <a:spcPct val="0"/>
              </a:spcBef>
              <a:spcAft>
                <a:spcPct val="40000"/>
              </a:spcAft>
              <a:buClr>
                <a:srgbClr val="FFD200"/>
              </a:buClr>
              <a:buSzPct val="75000"/>
              <a:buFont typeface="Arial Unicode MS" pitchFamily="34" charset="-128"/>
              <a:buNone/>
            </a:pPr>
            <a:r>
              <a:rPr lang="fr-FR" sz="1000" dirty="0">
                <a:solidFill>
                  <a:prstClr val="black"/>
                </a:solidFill>
                <a:latin typeface="EYInterstate Regular" panose="02000503020000020004" pitchFamily="2" charset="0"/>
              </a:rPr>
              <a:t>Dans ce cadre, le contenu constitue notre réponse originale élaborée à partir de nos méthodes, processus, techniques et savoir faire. De ce fait, le contenu, ainsi que le support est notre propriété.</a:t>
            </a:r>
          </a:p>
          <a:p>
            <a:pPr defTabSz="869437" fontAlgn="base">
              <a:spcBef>
                <a:spcPct val="0"/>
              </a:spcBef>
              <a:spcAft>
                <a:spcPct val="40000"/>
              </a:spcAft>
              <a:buClr>
                <a:srgbClr val="FFD200"/>
              </a:buClr>
              <a:buSzPct val="75000"/>
              <a:buFont typeface="Arial Unicode MS" pitchFamily="34" charset="-128"/>
              <a:buNone/>
            </a:pPr>
            <a:r>
              <a:rPr lang="fr-FR" sz="1000" dirty="0">
                <a:solidFill>
                  <a:prstClr val="black"/>
                </a:solidFill>
                <a:latin typeface="EYInterstate Regular" panose="02000503020000020004" pitchFamily="2" charset="0"/>
              </a:rPr>
              <a:t>Cette proposition réservée à votre seul usage interne, tant dans sa forme que son contenu, est confidentielle. </a:t>
            </a:r>
            <a:br>
              <a:rPr lang="fr-FR" sz="1000" dirty="0">
                <a:solidFill>
                  <a:prstClr val="black"/>
                </a:solidFill>
                <a:latin typeface="EYInterstate Regular" panose="02000503020000020004" pitchFamily="2" charset="0"/>
              </a:rPr>
            </a:br>
            <a:r>
              <a:rPr lang="fr-FR" sz="1000" dirty="0">
                <a:solidFill>
                  <a:prstClr val="black"/>
                </a:solidFill>
                <a:latin typeface="EYInterstate Regular" panose="02000503020000020004" pitchFamily="2" charset="0"/>
              </a:rPr>
              <a:t>Elle ne peut être divulguée à des tiers qu’avec notre accord. </a:t>
            </a:r>
          </a:p>
          <a:p>
            <a:pPr defTabSz="869437" fontAlgn="base">
              <a:spcBef>
                <a:spcPct val="0"/>
              </a:spcBef>
              <a:spcAft>
                <a:spcPct val="40000"/>
              </a:spcAft>
              <a:buClr>
                <a:srgbClr val="FFD200"/>
              </a:buClr>
              <a:buSzPct val="75000"/>
              <a:buFont typeface="Arial Unicode MS" pitchFamily="34" charset="-128"/>
              <a:buNone/>
            </a:pPr>
            <a:r>
              <a:rPr lang="fr-FR" sz="1000" dirty="0">
                <a:solidFill>
                  <a:prstClr val="black"/>
                </a:solidFill>
                <a:latin typeface="EYInterstate Regular" panose="02000503020000020004" pitchFamily="2" charset="0"/>
              </a:rPr>
              <a:t>Ernst &amp; Young est une marque déposée au niveau mondial.</a:t>
            </a:r>
            <a:endParaRPr lang="en-GB" sz="1000" dirty="0">
              <a:solidFill>
                <a:prstClr val="black"/>
              </a:solidFill>
              <a:latin typeface="EYInterstate Regular" panose="02000503020000020004" pitchFamily="2" charset="0"/>
            </a:endParaRPr>
          </a:p>
        </p:txBody>
      </p:sp>
    </p:spTree>
    <p:extLst>
      <p:ext uri="{BB962C8B-B14F-4D97-AF65-F5344CB8AC3E}">
        <p14:creationId xmlns:p14="http://schemas.microsoft.com/office/powerpoint/2010/main" val="40971148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422561466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249835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13976781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604304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970020310"/>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2504577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91799781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39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313166246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299379233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19583451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29433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50011487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22437951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418781635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405829760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56505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8" name="Content Placeholder 2"/>
          <p:cNvSpPr>
            <a:spLocks noGrp="1"/>
          </p:cNvSpPr>
          <p:nvPr>
            <p:ph idx="1"/>
          </p:nvPr>
        </p:nvSpPr>
        <p:spPr>
          <a:xfrm>
            <a:off x="607483" y="719139"/>
            <a:ext cx="46752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Regular"/>
                <a:ea typeface="+mn-ea"/>
                <a:cs typeface="Arial" pitchFamily="34" charset="0"/>
                <a:sym typeface="EYInterstate"/>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Regular"/>
                <a:ea typeface="+mn-ea"/>
                <a:cs typeface="Arial" pitchFamily="34" charset="0"/>
                <a:sym typeface="EYInterstate"/>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EYInterstate Regular"/>
                <a:ea typeface="+mn-ea"/>
                <a:cs typeface="Arial" pitchFamily="34" charset="0"/>
                <a:sym typeface="EYInterstate"/>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Regular"/>
                <a:ea typeface="+mn-ea"/>
                <a:cs typeface="Arial" pitchFamily="34" charset="0"/>
                <a:sym typeface="EYInterstate"/>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EYInterstate Regular"/>
                <a:ea typeface="+mn-ea"/>
                <a:cs typeface="Arial" pitchFamily="34" charset="0"/>
                <a:sym typeface="EYInterstat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87991459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01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31577474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192311645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96552952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031002" y="5748934"/>
            <a:ext cx="1311311" cy="745200"/>
          </a:xfrm>
          <a:prstGeom prst="rect">
            <a:avLst/>
          </a:prstGeom>
          <a:noFill/>
          <a:ln w="9525">
            <a:noFill/>
            <a:miter lim="800000"/>
            <a:headEnd/>
            <a:tailEnd/>
          </a:ln>
          <a:effectLst/>
        </p:spPr>
      </p:pic>
      <p:sp>
        <p:nvSpPr>
          <p:cNvPr id="2" name="Title 1"/>
          <p:cNvSpPr>
            <a:spLocks noGrp="1"/>
          </p:cNvSpPr>
          <p:nvPr>
            <p:ph type="ctrTitle"/>
          </p:nvPr>
        </p:nvSpPr>
        <p:spPr>
          <a:xfrm>
            <a:off x="3043413" y="757504"/>
            <a:ext cx="7320000" cy="860400"/>
          </a:xfrm>
        </p:spPr>
        <p:txBody>
          <a:bodyPr/>
          <a:lstStyle/>
          <a:p>
            <a:r>
              <a:rPr lang="en-US"/>
              <a:t>Click to edit Master title style</a:t>
            </a:r>
            <a:endParaRPr lang="fr-FR" dirty="0"/>
          </a:p>
        </p:txBody>
      </p:sp>
      <p:sp>
        <p:nvSpPr>
          <p:cNvPr id="3" name="Subtitle 2"/>
          <p:cNvSpPr>
            <a:spLocks noGrp="1"/>
          </p:cNvSpPr>
          <p:nvPr>
            <p:ph type="subTitle" idx="1"/>
          </p:nvPr>
        </p:nvSpPr>
        <p:spPr>
          <a:xfrm>
            <a:off x="3043413" y="1753200"/>
            <a:ext cx="7320000" cy="968400"/>
          </a:xfrm>
        </p:spPr>
        <p:txBody>
          <a:bodyPr/>
          <a:lstStyle>
            <a:lvl1pPr marL="0" indent="0" algn="l">
              <a:buNone/>
              <a:defRPr sz="1500">
                <a:solidFill>
                  <a:schemeClr val="bg2"/>
                </a:solidFill>
              </a:defRPr>
            </a:lvl1pPr>
            <a:lvl2pPr marL="0" indent="0" algn="l">
              <a:buNone/>
              <a:defRPr sz="1200">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fr-FR" dirty="0"/>
          </a:p>
        </p:txBody>
      </p:sp>
      <p:grpSp>
        <p:nvGrpSpPr>
          <p:cNvPr id="7" name="Group 6"/>
          <p:cNvGrpSpPr/>
          <p:nvPr/>
        </p:nvGrpSpPr>
        <p:grpSpPr>
          <a:xfrm>
            <a:off x="0" y="2403076"/>
            <a:ext cx="12192000" cy="3347943"/>
            <a:chOff x="0" y="2403072"/>
            <a:chExt cx="9144000" cy="3347943"/>
          </a:xfrm>
        </p:grpSpPr>
        <p:sp>
          <p:nvSpPr>
            <p:cNvPr id="13" name="Freeform 8"/>
            <p:cNvSpPr>
              <a:spLocks/>
            </p:cNvSpPr>
            <p:nvPr/>
          </p:nvSpPr>
          <p:spPr bwMode="gray">
            <a:xfrm>
              <a:off x="2279115" y="2403072"/>
              <a:ext cx="6864885" cy="249308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eaLnBrk="1"/>
              <a:endParaRPr lang="fr-FR" sz="1350" dirty="0">
                <a:solidFill>
                  <a:srgbClr val="000000"/>
                </a:solidFill>
              </a:endParaRPr>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408610"/>
              <a:ext cx="2289301" cy="1342405"/>
            </a:xfrm>
            <a:prstGeom prst="rect">
              <a:avLst/>
            </a:prstGeom>
            <a:noFill/>
            <a:ln w="9525">
              <a:noFill/>
              <a:miter lim="800000"/>
              <a:headEnd/>
              <a:tailEnd/>
            </a:ln>
            <a:effectLst/>
          </p:spPr>
        </p:pic>
      </p:grpSp>
      <p:sp>
        <p:nvSpPr>
          <p:cNvPr id="45" name="Freihandform 44"/>
          <p:cNvSpPr/>
          <p:nvPr/>
        </p:nvSpPr>
        <p:spPr>
          <a:xfrm>
            <a:off x="0" y="4406900"/>
            <a:ext cx="3052800" cy="1342800"/>
          </a:xfrm>
          <a:custGeom>
            <a:avLst/>
            <a:gdLst>
              <a:gd name="connsiteX0" fmla="*/ 31750 w 2327275"/>
              <a:gd name="connsiteY0" fmla="*/ 0 h 1339850"/>
              <a:gd name="connsiteX1" fmla="*/ 31750 w 2327275"/>
              <a:gd name="connsiteY1" fmla="*/ 1339850 h 1339850"/>
              <a:gd name="connsiteX2" fmla="*/ 0 w 2327275"/>
              <a:gd name="connsiteY2" fmla="*/ 1339850 h 1339850"/>
              <a:gd name="connsiteX3" fmla="*/ 2327275 w 2327275"/>
              <a:gd name="connsiteY3" fmla="*/ 485775 h 1339850"/>
              <a:gd name="connsiteX4" fmla="*/ 31750 w 2327275"/>
              <a:gd name="connsiteY4" fmla="*/ 0 h 1339850"/>
              <a:gd name="connsiteX0" fmla="*/ 31750 w 2327275"/>
              <a:gd name="connsiteY0" fmla="*/ 0 h 1339850"/>
              <a:gd name="connsiteX1" fmla="*/ 31750 w 2327275"/>
              <a:gd name="connsiteY1" fmla="*/ 1339850 h 1339850"/>
              <a:gd name="connsiteX2" fmla="*/ 0 w 2327275"/>
              <a:gd name="connsiteY2" fmla="*/ 1339850 h 1339850"/>
              <a:gd name="connsiteX3" fmla="*/ 2327275 w 2327275"/>
              <a:gd name="connsiteY3" fmla="*/ 485775 h 1339850"/>
              <a:gd name="connsiteX4" fmla="*/ 31750 w 2327275"/>
              <a:gd name="connsiteY4" fmla="*/ 0 h 1339850"/>
              <a:gd name="connsiteX0" fmla="*/ 0 w 2295525"/>
              <a:gd name="connsiteY0" fmla="*/ 0 h 1339850"/>
              <a:gd name="connsiteX1" fmla="*/ 0 w 2295525"/>
              <a:gd name="connsiteY1" fmla="*/ 1339850 h 1339850"/>
              <a:gd name="connsiteX2" fmla="*/ 2295525 w 2295525"/>
              <a:gd name="connsiteY2" fmla="*/ 485775 h 1339850"/>
              <a:gd name="connsiteX3" fmla="*/ 0 w 2295525"/>
              <a:gd name="connsiteY3" fmla="*/ 0 h 1339850"/>
            </a:gdLst>
            <a:ahLst/>
            <a:cxnLst>
              <a:cxn ang="0">
                <a:pos x="connsiteX0" y="connsiteY0"/>
              </a:cxn>
              <a:cxn ang="0">
                <a:pos x="connsiteX1" y="connsiteY1"/>
              </a:cxn>
              <a:cxn ang="0">
                <a:pos x="connsiteX2" y="connsiteY2"/>
              </a:cxn>
              <a:cxn ang="0">
                <a:pos x="connsiteX3" y="connsiteY3"/>
              </a:cxn>
            </a:cxnLst>
            <a:rect l="l" t="t" r="r" b="b"/>
            <a:pathLst>
              <a:path w="2295525" h="1339850">
                <a:moveTo>
                  <a:pt x="0" y="0"/>
                </a:moveTo>
                <a:lnTo>
                  <a:pt x="0" y="1339850"/>
                </a:lnTo>
                <a:lnTo>
                  <a:pt x="2295525" y="485775"/>
                </a:lnTo>
                <a:lnTo>
                  <a:pt x="0" y="0"/>
                </a:lnTo>
                <a:close/>
              </a:path>
            </a:pathLst>
          </a:custGeom>
          <a:blipFill dpi="0" rotWithShape="1">
            <a:blip r:embed="rId8" cstate="print">
              <a:extLst>
                <a:ext uri="{28A0092B-C50C-407E-A947-70E740481C1C}">
                  <a14:useLocalDpi xmlns:a14="http://schemas.microsoft.com/office/drawing/2010/main" val="0"/>
                </a:ext>
              </a:extLst>
            </a:blip>
            <a:srcRect/>
            <a:stretch>
              <a:fillRect l="1" t="-27191" r="-723" b="-1435"/>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fr-FR" sz="900" dirty="0">
              <a:solidFill>
                <a:srgbClr val="000000"/>
              </a:solidFill>
            </a:endParaRPr>
          </a:p>
        </p:txBody>
      </p:sp>
    </p:spTree>
    <p:extLst>
      <p:ext uri="{BB962C8B-B14F-4D97-AF65-F5344CB8AC3E}">
        <p14:creationId xmlns:p14="http://schemas.microsoft.com/office/powerpoint/2010/main" val="347498950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5951139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6" name="Object 5"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5" name="Footer Placeholder 4"/>
          <p:cNvSpPr>
            <a:spLocks noGrp="1"/>
          </p:cNvSpPr>
          <p:nvPr>
            <p:ph type="ftr" sz="quarter" idx="11"/>
          </p:nvPr>
        </p:nvSpPr>
        <p:spPr/>
        <p:txBody>
          <a:bodyPr/>
          <a:lstStyle>
            <a:lvl1pPr eaLnBrk="1">
              <a:defRPr/>
            </a:lvl1pPr>
          </a:lstStyle>
          <a:p>
            <a:endParaRPr lang="fr-FR" dirty="0">
              <a:solidFill>
                <a:srgbClr val="80808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endParaRPr>
          </a:p>
        </p:txBody>
      </p:sp>
    </p:spTree>
    <p:extLst>
      <p:ext uri="{BB962C8B-B14F-4D97-AF65-F5344CB8AC3E}">
        <p14:creationId xmlns:p14="http://schemas.microsoft.com/office/powerpoint/2010/main" val="184871533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10134166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p:txBody>
          <a:bodyPr/>
          <a:lstStyle>
            <a:lvl1pPr eaLnBrk="1">
              <a:defRPr/>
            </a:lvl1pPr>
          </a:lstStyle>
          <a:p>
            <a:endParaRPr lang="fr-FR" dirty="0">
              <a:solidFill>
                <a:srgbClr val="80808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endParaRPr>
          </a:p>
        </p:txBody>
      </p:sp>
    </p:spTree>
    <p:extLst>
      <p:ext uri="{BB962C8B-B14F-4D97-AF65-F5344CB8AC3E}">
        <p14:creationId xmlns:p14="http://schemas.microsoft.com/office/powerpoint/2010/main" val="7364894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extLst>
              <p:ext uri="{D42A27DB-BD31-4B8C-83A1-F6EECF244321}">
                <p14:modId xmlns:p14="http://schemas.microsoft.com/office/powerpoint/2010/main" val="417881858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7" name="Object 6"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5" name="Rectangle 4"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3" name="Content Placeholder 2"/>
          <p:cNvSpPr>
            <a:spLocks noGrp="1"/>
          </p:cNvSpPr>
          <p:nvPr>
            <p:ph sz="half" idx="1"/>
          </p:nvPr>
        </p:nvSpPr>
        <p:spPr>
          <a:xfrm>
            <a:off x="609600" y="1600204"/>
            <a:ext cx="5384800" cy="4525963"/>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Content Placeholder 3"/>
          <p:cNvSpPr>
            <a:spLocks noGrp="1"/>
          </p:cNvSpPr>
          <p:nvPr>
            <p:ph sz="half" idx="2"/>
          </p:nvPr>
        </p:nvSpPr>
        <p:spPr>
          <a:xfrm>
            <a:off x="6197600" y="1600204"/>
            <a:ext cx="5384800" cy="4525963"/>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Footer Placeholder 5"/>
          <p:cNvSpPr>
            <a:spLocks noGrp="1"/>
          </p:cNvSpPr>
          <p:nvPr>
            <p:ph type="ftr" sz="quarter" idx="11"/>
          </p:nvPr>
        </p:nvSpPr>
        <p:spPr>
          <a:xfrm>
            <a:off x="3451200" y="6413445"/>
            <a:ext cx="4579200" cy="201600"/>
          </a:xfrm>
        </p:spPr>
        <p:txBody>
          <a:bodyPr/>
          <a:lstStyle>
            <a:lvl1pPr eaLnBrk="1">
              <a:defRPr/>
            </a:lvl1pPr>
          </a:lstStyle>
          <a:p>
            <a:endParaRPr lang="fr-FR" dirty="0">
              <a:solidFill>
                <a:srgbClr val="808080"/>
              </a:solidFill>
            </a:endParaRPr>
          </a:p>
        </p:txBody>
      </p:sp>
      <p:sp>
        <p:nvSpPr>
          <p:cNvPr id="8"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endParaRPr>
          </a:p>
        </p:txBody>
      </p:sp>
      <p:sp>
        <p:nvSpPr>
          <p:cNvPr id="12"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endParaRPr>
          </a:p>
        </p:txBody>
      </p:sp>
    </p:spTree>
    <p:extLst>
      <p:ext uri="{BB962C8B-B14F-4D97-AF65-F5344CB8AC3E}">
        <p14:creationId xmlns:p14="http://schemas.microsoft.com/office/powerpoint/2010/main" val="425153489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extLst>
              <p:ext uri="{D42A27DB-BD31-4B8C-83A1-F6EECF244321}">
                <p14:modId xmlns:p14="http://schemas.microsoft.com/office/powerpoint/2010/main" val="72134767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7" name="Object 6"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5" name="Rectangle 4"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3" name="Content Placeholder 2"/>
          <p:cNvSpPr>
            <a:spLocks noGrp="1"/>
          </p:cNvSpPr>
          <p:nvPr>
            <p:ph sz="half" idx="1"/>
          </p:nvPr>
        </p:nvSpPr>
        <p:spPr>
          <a:xfrm>
            <a:off x="609600" y="2196004"/>
            <a:ext cx="5390400" cy="3994963"/>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Content Placeholder 3"/>
          <p:cNvSpPr>
            <a:spLocks noGrp="1"/>
          </p:cNvSpPr>
          <p:nvPr>
            <p:ph sz="half" idx="2"/>
          </p:nvPr>
        </p:nvSpPr>
        <p:spPr>
          <a:xfrm>
            <a:off x="6201600" y="2178000"/>
            <a:ext cx="5390400" cy="3994963"/>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Footer Placeholder 5"/>
          <p:cNvSpPr>
            <a:spLocks noGrp="1"/>
          </p:cNvSpPr>
          <p:nvPr>
            <p:ph type="ftr" sz="quarter" idx="11"/>
          </p:nvPr>
        </p:nvSpPr>
        <p:spPr/>
        <p:txBody>
          <a:bodyPr/>
          <a:lstStyle>
            <a:lvl1pPr eaLnBrk="1">
              <a:defRPr/>
            </a:lvl1pPr>
          </a:lstStyle>
          <a:p>
            <a:endParaRPr lang="fr-FR" dirty="0">
              <a:solidFill>
                <a:srgbClr val="808080"/>
              </a:solidFill>
            </a:endParaRPr>
          </a:p>
        </p:txBody>
      </p:sp>
      <p:sp>
        <p:nvSpPr>
          <p:cNvPr id="8"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endParaRPr>
          </a:p>
        </p:txBody>
      </p:sp>
      <p:sp>
        <p:nvSpPr>
          <p:cNvPr id="10" name="Text Placeholder 9"/>
          <p:cNvSpPr>
            <a:spLocks noGrp="1"/>
          </p:cNvSpPr>
          <p:nvPr>
            <p:ph type="body" sz="quarter" idx="12"/>
          </p:nvPr>
        </p:nvSpPr>
        <p:spPr>
          <a:xfrm>
            <a:off x="609600" y="1490400"/>
            <a:ext cx="5390400" cy="640800"/>
          </a:xfrm>
        </p:spPr>
        <p:txBody>
          <a:bodyPr anchor="b"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6201600" y="1490400"/>
            <a:ext cx="5390400" cy="640800"/>
          </a:xfrm>
        </p:spPr>
        <p:txBody>
          <a:bodyPr anchor="b" anchorCtr="0"/>
          <a:lstStyle>
            <a:lvl1pPr>
              <a:buNone/>
              <a:defRPr b="1"/>
            </a:lvl1pPr>
          </a:lstStyle>
          <a:p>
            <a:pPr lvl="0"/>
            <a:r>
              <a:rPr lang="en-US"/>
              <a:t>Click to edit Master text styles</a:t>
            </a:r>
          </a:p>
        </p:txBody>
      </p:sp>
      <p:sp>
        <p:nvSpPr>
          <p:cNvPr id="9"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endParaRPr>
          </a:p>
        </p:txBody>
      </p:sp>
    </p:spTree>
    <p:extLst>
      <p:ext uri="{BB962C8B-B14F-4D97-AF65-F5344CB8AC3E}">
        <p14:creationId xmlns:p14="http://schemas.microsoft.com/office/powerpoint/2010/main" val="129546636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sp>
        <p:nvSpPr>
          <p:cNvPr id="3" name="Text Placeholder 2"/>
          <p:cNvSpPr>
            <a:spLocks noGrp="1"/>
          </p:cNvSpPr>
          <p:nvPr>
            <p:ph type="body" sz="quarter" idx="11"/>
          </p:nvPr>
        </p:nvSpPr>
        <p:spPr>
          <a:xfrm>
            <a:off x="607487" y="1025527"/>
            <a:ext cx="10972800" cy="1643063"/>
          </a:xfrm>
        </p:spPr>
        <p:txBody>
          <a:bodyPr/>
          <a:lstStyle>
            <a:lvl1pPr marL="0" indent="0" algn="l">
              <a:lnSpc>
                <a:spcPct val="85000"/>
              </a:lnSpc>
              <a:spcBef>
                <a:spcPts val="0"/>
              </a:spcBef>
              <a:buNone/>
              <a:defRPr sz="375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endParaRPr>
          </a:p>
        </p:txBody>
      </p:sp>
    </p:spTree>
    <p:extLst>
      <p:ext uri="{BB962C8B-B14F-4D97-AF65-F5344CB8AC3E}">
        <p14:creationId xmlns:p14="http://schemas.microsoft.com/office/powerpoint/2010/main" val="268377003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81893919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sp>
        <p:nvSpPr>
          <p:cNvPr id="3077" name="Freeform 5"/>
          <p:cNvSpPr>
            <a:spLocks/>
          </p:cNvSpPr>
          <p:nvPr/>
        </p:nvSpPr>
        <p:spPr bwMode="gray">
          <a:xfrm>
            <a:off x="609600" y="1039817"/>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pPr eaLnBrk="1"/>
            <a:endParaRPr lang="fr-FR" sz="1350" dirty="0">
              <a:solidFill>
                <a:srgbClr val="000000"/>
              </a:solidFill>
            </a:endParaRPr>
          </a:p>
        </p:txBody>
      </p:sp>
    </p:spTree>
    <p:extLst>
      <p:ext uri="{BB962C8B-B14F-4D97-AF65-F5344CB8AC3E}">
        <p14:creationId xmlns:p14="http://schemas.microsoft.com/office/powerpoint/2010/main" val="39958579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ivid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337708020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sp>
        <p:nvSpPr>
          <p:cNvPr id="4101" name="Freeform 5"/>
          <p:cNvSpPr>
            <a:spLocks/>
          </p:cNvSpPr>
          <p:nvPr/>
        </p:nvSpPr>
        <p:spPr bwMode="gray">
          <a:xfrm>
            <a:off x="609600" y="1040400"/>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pPr eaLnBrk="1"/>
            <a:endParaRPr lang="fr-FR" sz="1350" dirty="0">
              <a:solidFill>
                <a:srgbClr val="000000"/>
              </a:solidFill>
            </a:endParaRPr>
          </a:p>
        </p:txBody>
      </p:sp>
    </p:spTree>
    <p:extLst>
      <p:ext uri="{BB962C8B-B14F-4D97-AF65-F5344CB8AC3E}">
        <p14:creationId xmlns:p14="http://schemas.microsoft.com/office/powerpoint/2010/main" val="2281121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2118" y="1589"/>
                        <a:ext cx="2116" cy="1587"/>
                      </a:xfrm>
                      <a:prstGeom prst="rect">
                        <a:avLst/>
                      </a:prstGeom>
                    </p:spPr>
                  </p:pic>
                </p:oleObj>
              </mc:Fallback>
            </mc:AlternateContent>
          </a:graphicData>
        </a:graphic>
      </p:graphicFrame>
    </p:spTree>
    <p:extLst>
      <p:ext uri="{BB962C8B-B14F-4D97-AF65-F5344CB8AC3E}">
        <p14:creationId xmlns:p14="http://schemas.microsoft.com/office/powerpoint/2010/main" val="36928553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Divider 4">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349059638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2" y="1044000"/>
            <a:ext cx="10967399" cy="5184000"/>
          </a:xfrm>
          <a:prstGeom prst="rect">
            <a:avLst/>
          </a:prstGeom>
          <a:noFill/>
          <a:ln w="9525">
            <a:noFill/>
            <a:miter lim="800000"/>
            <a:headEnd/>
            <a:tailEnd/>
          </a:ln>
          <a:effectLst/>
        </p:spPr>
      </p:pic>
    </p:spTree>
    <p:extLst>
      <p:ext uri="{BB962C8B-B14F-4D97-AF65-F5344CB8AC3E}">
        <p14:creationId xmlns:p14="http://schemas.microsoft.com/office/powerpoint/2010/main" val="35025529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sp>
        <p:nvSpPr>
          <p:cNvPr id="7" name="Line 11"/>
          <p:cNvSpPr>
            <a:spLocks noChangeShapeType="1"/>
          </p:cNvSpPr>
          <p:nvPr/>
        </p:nvSpPr>
        <p:spPr bwMode="auto">
          <a:xfrm>
            <a:off x="607484" y="6243638"/>
            <a:ext cx="10972800" cy="0"/>
          </a:xfrm>
          <a:prstGeom prst="line">
            <a:avLst/>
          </a:prstGeom>
          <a:noFill/>
          <a:ln w="3175">
            <a:solidFill>
              <a:schemeClr val="bg1"/>
            </a:solidFill>
            <a:round/>
            <a:headEnd/>
            <a:tailEnd/>
          </a:ln>
          <a:effectLst/>
        </p:spPr>
        <p:txBody>
          <a:bodyPr wrap="none" anchor="ctr"/>
          <a:lstStyle/>
          <a:p>
            <a:pPr eaLnBrk="1"/>
            <a:endParaRPr lang="fr-FR" sz="1350" dirty="0">
              <a:solidFill>
                <a:srgbClr val="808080"/>
              </a:solidFill>
            </a:endParaRPr>
          </a:p>
        </p:txBody>
      </p:sp>
    </p:spTree>
    <p:extLst>
      <p:ext uri="{BB962C8B-B14F-4D97-AF65-F5344CB8AC3E}">
        <p14:creationId xmlns:p14="http://schemas.microsoft.com/office/powerpoint/2010/main" val="7058664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Final legal text">
    <p:spTree>
      <p:nvGrpSpPr>
        <p:cNvPr id="1" name=""/>
        <p:cNvGrpSpPr/>
        <p:nvPr/>
      </p:nvGrpSpPr>
      <p:grpSpPr>
        <a:xfrm>
          <a:off x="0" y="0"/>
          <a:ext cx="0" cy="0"/>
          <a:chOff x="0" y="0"/>
          <a:chExt cx="0" cy="0"/>
        </a:xfrm>
      </p:grpSpPr>
      <p:sp>
        <p:nvSpPr>
          <p:cNvPr id="7" name="Line 11"/>
          <p:cNvSpPr>
            <a:spLocks noChangeShapeType="1"/>
          </p:cNvSpPr>
          <p:nvPr/>
        </p:nvSpPr>
        <p:spPr bwMode="auto">
          <a:xfrm>
            <a:off x="607484" y="6243638"/>
            <a:ext cx="10972800" cy="0"/>
          </a:xfrm>
          <a:prstGeom prst="line">
            <a:avLst/>
          </a:prstGeom>
          <a:noFill/>
          <a:ln w="3175">
            <a:solidFill>
              <a:schemeClr val="bg1"/>
            </a:solidFill>
            <a:round/>
            <a:headEnd/>
            <a:tailEnd/>
          </a:ln>
          <a:effectLst/>
        </p:spPr>
        <p:txBody>
          <a:bodyPr wrap="none" anchor="ctr"/>
          <a:lstStyle/>
          <a:p>
            <a:pPr eaLnBrk="1"/>
            <a:endParaRPr lang="fr-FR" sz="1350" dirty="0">
              <a:solidFill>
                <a:srgbClr val="808080"/>
              </a:solidFill>
            </a:endParaRPr>
          </a:p>
        </p:txBody>
      </p:sp>
      <p:sp>
        <p:nvSpPr>
          <p:cNvPr id="8" name="Content Placeholder 2"/>
          <p:cNvSpPr>
            <a:spLocks noGrp="1"/>
          </p:cNvSpPr>
          <p:nvPr>
            <p:ph idx="1"/>
          </p:nvPr>
        </p:nvSpPr>
        <p:spPr>
          <a:xfrm>
            <a:off x="607483" y="719139"/>
            <a:ext cx="4675200" cy="5210062"/>
          </a:xfrm>
        </p:spPr>
        <p:txBody>
          <a:bodyPr/>
          <a:lstStyle>
            <a:lvl1pPr marL="0" indent="0" algn="l" defTabSz="746522" rtl="0" fontAlgn="base">
              <a:lnSpc>
                <a:spcPct val="100000"/>
              </a:lnSpc>
              <a:spcBef>
                <a:spcPct val="70000"/>
              </a:spcBef>
              <a:spcAft>
                <a:spcPct val="0"/>
              </a:spcAft>
              <a:buSzPct val="100000"/>
              <a:buNone/>
              <a:defRPr lang="en-US" sz="900" kern="1200" noProof="0" dirty="0" smtClean="0">
                <a:solidFill>
                  <a:schemeClr val="bg1"/>
                </a:solidFill>
                <a:latin typeface="Arial" pitchFamily="34" charset="0"/>
                <a:ea typeface="+mn-ea"/>
                <a:cs typeface="Arial" pitchFamily="34" charset="0"/>
              </a:defRPr>
            </a:lvl1pPr>
            <a:lvl2pPr marL="0" indent="0" algn="l" defTabSz="746522" rtl="0" fontAlgn="base">
              <a:lnSpc>
                <a:spcPct val="100000"/>
              </a:lnSpc>
              <a:spcBef>
                <a:spcPct val="0"/>
              </a:spcBef>
              <a:spcAft>
                <a:spcPct val="0"/>
              </a:spcAft>
              <a:buSzPct val="100000"/>
              <a:buNone/>
              <a:defRPr lang="en-US" sz="675" b="1" kern="1200" noProof="0" dirty="0" smtClean="0">
                <a:solidFill>
                  <a:schemeClr val="bg1"/>
                </a:solidFill>
                <a:latin typeface="Arial" pitchFamily="34" charset="0"/>
                <a:ea typeface="+mn-ea"/>
                <a:cs typeface="Arial" pitchFamily="34" charset="0"/>
              </a:defRPr>
            </a:lvl2pPr>
            <a:lvl3pPr marL="132160" indent="-132160" algn="l" defTabSz="746522" rtl="0" fontAlgn="base">
              <a:lnSpc>
                <a:spcPct val="100000"/>
              </a:lnSpc>
              <a:spcBef>
                <a:spcPct val="0"/>
              </a:spcBef>
              <a:spcAft>
                <a:spcPct val="0"/>
              </a:spcAft>
              <a:buClr>
                <a:schemeClr val="accent2"/>
              </a:buClr>
              <a:buSzPct val="70000"/>
              <a:buFont typeface="Arial" pitchFamily="34" charset="0"/>
              <a:buChar char="►"/>
              <a:defRPr lang="en-US" sz="675" b="1" kern="1200" noProof="0" dirty="0" smtClean="0">
                <a:solidFill>
                  <a:schemeClr val="bg1"/>
                </a:solidFill>
                <a:latin typeface="Arial" pitchFamily="34" charset="0"/>
                <a:ea typeface="+mn-ea"/>
                <a:cs typeface="Arial" pitchFamily="34" charset="0"/>
              </a:defRPr>
            </a:lvl3pPr>
            <a:lvl4pPr marL="0" indent="0" algn="l" defTabSz="746522" rtl="0" fontAlgn="base">
              <a:lnSpc>
                <a:spcPct val="100000"/>
              </a:lnSpc>
              <a:spcBef>
                <a:spcPct val="0"/>
              </a:spcBef>
              <a:spcAft>
                <a:spcPct val="0"/>
              </a:spcAft>
              <a:buSzPct val="100000"/>
              <a:buNone/>
              <a:defRPr lang="en-US" sz="600" kern="1200" noProof="0" dirty="0" smtClean="0">
                <a:solidFill>
                  <a:schemeClr val="bg1"/>
                </a:solidFill>
                <a:latin typeface="Arial" pitchFamily="34" charset="0"/>
                <a:ea typeface="+mn-ea"/>
                <a:cs typeface="Arial" pitchFamily="34" charset="0"/>
              </a:defRPr>
            </a:lvl4pPr>
            <a:lvl5pPr marL="141685" indent="-141685" algn="l" defTabSz="746522" rtl="0" fontAlgn="base">
              <a:lnSpc>
                <a:spcPct val="100000"/>
              </a:lnSpc>
              <a:spcBef>
                <a:spcPct val="0"/>
              </a:spcBef>
              <a:spcAft>
                <a:spcPct val="0"/>
              </a:spcAft>
              <a:buClr>
                <a:schemeClr val="accent2"/>
              </a:buClr>
              <a:buSzPct val="70000"/>
              <a:buFont typeface="Arial" pitchFamily="34" charset="0"/>
              <a:buChar char="►"/>
              <a:defRPr lang="en-US" sz="6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Tree>
    <p:extLst>
      <p:ext uri="{BB962C8B-B14F-4D97-AF65-F5344CB8AC3E}">
        <p14:creationId xmlns:p14="http://schemas.microsoft.com/office/powerpoint/2010/main" val="379834504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Blank">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078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73257736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123291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0327058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405785610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6794901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418082758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40899897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175272944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7607888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3214356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ingle Column Conten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8" name="Content Placeholder 7"/>
          <p:cNvSpPr>
            <a:spLocks noGrp="1"/>
          </p:cNvSpPr>
          <p:nvPr>
            <p:ph sz="quarter" idx="14"/>
          </p:nvPr>
        </p:nvSpPr>
        <p:spPr bwMode="gray">
          <a:xfrm>
            <a:off x="676933" y="1337624"/>
            <a:ext cx="10823660" cy="4833573"/>
          </a:xfrm>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bwMode="gray">
          <a:xfrm>
            <a:off x="676941" y="643618"/>
            <a:ext cx="10821849" cy="555079"/>
          </a:xfrm>
        </p:spPr>
        <p:txBody>
          <a:bodyPr/>
          <a:lstStyle>
            <a:lvl1pPr>
              <a:lnSpc>
                <a:spcPct val="90000"/>
              </a:lnSpc>
              <a:defRPr/>
            </a:lvl1pPr>
          </a:lstStyle>
          <a:p>
            <a:r>
              <a:rPr lang="en-US"/>
              <a:t>Click to edit Master title style</a:t>
            </a:r>
            <a:endParaRPr lang="en-GB" dirty="0"/>
          </a:p>
        </p:txBody>
      </p:sp>
      <p:sp>
        <p:nvSpPr>
          <p:cNvPr id="9" name="Slide Number Placeholder 3"/>
          <p:cNvSpPr txBox="1">
            <a:spLocks/>
          </p:cNvSpPr>
          <p:nvPr userDrawn="1"/>
        </p:nvSpPr>
        <p:spPr bwMode="gray">
          <a:xfrm>
            <a:off x="5936844" y="6372037"/>
            <a:ext cx="764149" cy="153119"/>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spAutoFit/>
          </a:bodyPr>
          <a:lstStyle>
            <a:defPPr>
              <a:defRPr lang="en-US"/>
            </a:defPPr>
            <a:lvl1pPr algn="ctr" defTabSz="980780" rtl="0" fontAlgn="base">
              <a:lnSpc>
                <a:spcPts val="1400"/>
              </a:lnSpc>
              <a:spcBef>
                <a:spcPct val="0"/>
              </a:spcBef>
              <a:spcAft>
                <a:spcPct val="0"/>
              </a:spcAft>
              <a:defRPr sz="700" kern="1200">
                <a:solidFill>
                  <a:schemeClr val="accent1"/>
                </a:solidFill>
                <a:latin typeface="Arial" charset="0"/>
                <a:ea typeface="+mn-ea"/>
                <a:cs typeface="+mn-cs"/>
              </a:defRPr>
            </a:lvl1pPr>
            <a:lvl2pPr marL="457120" algn="ctr" rtl="0" fontAlgn="base">
              <a:lnSpc>
                <a:spcPts val="1400"/>
              </a:lnSpc>
              <a:spcBef>
                <a:spcPct val="0"/>
              </a:spcBef>
              <a:spcAft>
                <a:spcPct val="0"/>
              </a:spcAft>
              <a:defRPr sz="1100" kern="1200">
                <a:solidFill>
                  <a:srgbClr val="010024"/>
                </a:solidFill>
                <a:latin typeface="EYInterstate Regular" pitchFamily="2" charset="0"/>
                <a:ea typeface="+mn-ea"/>
                <a:cs typeface="+mn-cs"/>
              </a:defRPr>
            </a:lvl2pPr>
            <a:lvl3pPr marL="914239" algn="ctr" rtl="0" fontAlgn="base">
              <a:lnSpc>
                <a:spcPts val="1400"/>
              </a:lnSpc>
              <a:spcBef>
                <a:spcPct val="0"/>
              </a:spcBef>
              <a:spcAft>
                <a:spcPct val="0"/>
              </a:spcAft>
              <a:defRPr sz="1100" kern="1200">
                <a:solidFill>
                  <a:srgbClr val="010024"/>
                </a:solidFill>
                <a:latin typeface="EYInterstate Regular" pitchFamily="2" charset="0"/>
                <a:ea typeface="+mn-ea"/>
                <a:cs typeface="+mn-cs"/>
              </a:defRPr>
            </a:lvl3pPr>
            <a:lvl4pPr marL="1371358" algn="ctr" rtl="0" fontAlgn="base">
              <a:lnSpc>
                <a:spcPts val="1400"/>
              </a:lnSpc>
              <a:spcBef>
                <a:spcPct val="0"/>
              </a:spcBef>
              <a:spcAft>
                <a:spcPct val="0"/>
              </a:spcAft>
              <a:defRPr sz="1100" kern="1200">
                <a:solidFill>
                  <a:srgbClr val="010024"/>
                </a:solidFill>
                <a:latin typeface="EYInterstate Regular" pitchFamily="2" charset="0"/>
                <a:ea typeface="+mn-ea"/>
                <a:cs typeface="+mn-cs"/>
              </a:defRPr>
            </a:lvl4pPr>
            <a:lvl5pPr marL="1828477" algn="ctr" rtl="0" fontAlgn="base">
              <a:lnSpc>
                <a:spcPts val="1400"/>
              </a:lnSpc>
              <a:spcBef>
                <a:spcPct val="0"/>
              </a:spcBef>
              <a:spcAft>
                <a:spcPct val="0"/>
              </a:spcAft>
              <a:defRPr sz="1100" kern="1200">
                <a:solidFill>
                  <a:srgbClr val="010024"/>
                </a:solidFill>
                <a:latin typeface="EYInterstate Regular" pitchFamily="2" charset="0"/>
                <a:ea typeface="+mn-ea"/>
                <a:cs typeface="+mn-cs"/>
              </a:defRPr>
            </a:lvl5pPr>
            <a:lvl6pPr marL="2285597" algn="l" defTabSz="914239" rtl="0" eaLnBrk="1" latinLnBrk="0" hangingPunct="1">
              <a:defRPr sz="1100" kern="1200">
                <a:solidFill>
                  <a:srgbClr val="010024"/>
                </a:solidFill>
                <a:latin typeface="EYInterstate Regular" pitchFamily="2" charset="0"/>
                <a:ea typeface="+mn-ea"/>
                <a:cs typeface="+mn-cs"/>
              </a:defRPr>
            </a:lvl6pPr>
            <a:lvl7pPr marL="2742716" algn="l" defTabSz="914239" rtl="0" eaLnBrk="1" latinLnBrk="0" hangingPunct="1">
              <a:defRPr sz="1100" kern="1200">
                <a:solidFill>
                  <a:srgbClr val="010024"/>
                </a:solidFill>
                <a:latin typeface="EYInterstate Regular" pitchFamily="2" charset="0"/>
                <a:ea typeface="+mn-ea"/>
                <a:cs typeface="+mn-cs"/>
              </a:defRPr>
            </a:lvl7pPr>
            <a:lvl8pPr marL="3199836" algn="l" defTabSz="914239" rtl="0" eaLnBrk="1" latinLnBrk="0" hangingPunct="1">
              <a:defRPr sz="1100" kern="1200">
                <a:solidFill>
                  <a:srgbClr val="010024"/>
                </a:solidFill>
                <a:latin typeface="EYInterstate Regular" pitchFamily="2" charset="0"/>
                <a:ea typeface="+mn-ea"/>
                <a:cs typeface="+mn-cs"/>
              </a:defRPr>
            </a:lvl8pPr>
            <a:lvl9pPr marL="3656954" algn="l" defTabSz="914239" rtl="0" eaLnBrk="1" latinLnBrk="0" hangingPunct="1">
              <a:defRPr sz="1100" kern="1200">
                <a:solidFill>
                  <a:srgbClr val="010024"/>
                </a:solidFill>
                <a:latin typeface="EYInterstate Regular" pitchFamily="2" charset="0"/>
                <a:ea typeface="+mn-ea"/>
                <a:cs typeface="+mn-cs"/>
              </a:defRPr>
            </a:lvl9pPr>
          </a:lstStyle>
          <a:p>
            <a:fld id="{FA2CEC46-CB4C-4F70-9872-2730F63A6253}" type="slidenum">
              <a:rPr lang="fr-FR" sz="599" smtClean="0">
                <a:solidFill>
                  <a:srgbClr val="000000">
                    <a:tint val="75000"/>
                  </a:srgbClr>
                </a:solidFill>
                <a:latin typeface="EYInterstate Regular" panose="02000503020000020004" pitchFamily="2" charset="0"/>
                <a:sym typeface="EYInterstate" panose="02000503020000020004" pitchFamily="2" charset="0"/>
              </a:rPr>
              <a:pPr/>
              <a:t>‹#›</a:t>
            </a:fld>
            <a:endParaRPr lang="fr-FR" sz="599" dirty="0">
              <a:solidFill>
                <a:srgbClr val="000000">
                  <a:tint val="75000"/>
                </a:srgbClr>
              </a:solidFill>
              <a:latin typeface="EYInterstate Regular" panose="02000503020000020004" pitchFamily="2" charset="0"/>
              <a:sym typeface="EYInterstate" panose="02000503020000020004" pitchFamily="2" charset="0"/>
            </a:endParaRPr>
          </a:p>
        </p:txBody>
      </p:sp>
    </p:spTree>
    <p:extLst>
      <p:ext uri="{BB962C8B-B14F-4D97-AF65-F5344CB8AC3E}">
        <p14:creationId xmlns:p14="http://schemas.microsoft.com/office/powerpoint/2010/main" val="359243864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3023907337"/>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Rectangle 4"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031002" y="5748934"/>
            <a:ext cx="1311311" cy="745200"/>
          </a:xfrm>
          <a:prstGeom prst="rect">
            <a:avLst/>
          </a:prstGeom>
          <a:noFill/>
          <a:ln w="9525">
            <a:noFill/>
            <a:miter lim="800000"/>
            <a:headEnd/>
            <a:tailEnd/>
          </a:ln>
          <a:effectLst/>
        </p:spPr>
      </p:pic>
      <p:sp>
        <p:nvSpPr>
          <p:cNvPr id="2" name="Title 1"/>
          <p:cNvSpPr>
            <a:spLocks noGrp="1"/>
          </p:cNvSpPr>
          <p:nvPr>
            <p:ph type="ctrTitle"/>
          </p:nvPr>
        </p:nvSpPr>
        <p:spPr>
          <a:xfrm>
            <a:off x="3043413" y="757504"/>
            <a:ext cx="7320000" cy="860400"/>
          </a:xfrm>
        </p:spPr>
        <p:txBody>
          <a:bodyPr/>
          <a:lstStyle>
            <a:lvl1pPr>
              <a:defRPr/>
            </a:lvl1pPr>
          </a:lstStyle>
          <a:p>
            <a:r>
              <a:rPr lang="en-US"/>
              <a:t>Click to edit Master title style</a:t>
            </a:r>
            <a:endParaRPr lang="fr-FR" dirty="0"/>
          </a:p>
        </p:txBody>
      </p:sp>
      <p:sp>
        <p:nvSpPr>
          <p:cNvPr id="3" name="Subtitle 2"/>
          <p:cNvSpPr>
            <a:spLocks noGrp="1"/>
          </p:cNvSpPr>
          <p:nvPr>
            <p:ph type="subTitle" idx="1"/>
          </p:nvPr>
        </p:nvSpPr>
        <p:spPr>
          <a:xfrm>
            <a:off x="3043413" y="1753200"/>
            <a:ext cx="7320000" cy="968400"/>
          </a:xfrm>
        </p:spPr>
        <p:txBody>
          <a:bodyPr/>
          <a:lstStyle>
            <a:lvl1pPr marL="0" indent="0" algn="l">
              <a:buNone/>
              <a:defRPr sz="1500">
                <a:solidFill>
                  <a:schemeClr val="bg2"/>
                </a:solidFill>
              </a:defRPr>
            </a:lvl1pPr>
            <a:lvl2pPr marL="0" indent="0" algn="l">
              <a:buNone/>
              <a:defRPr sz="1200">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fr-FR" dirty="0"/>
          </a:p>
        </p:txBody>
      </p:sp>
      <p:grpSp>
        <p:nvGrpSpPr>
          <p:cNvPr id="7" name="Group 6"/>
          <p:cNvGrpSpPr/>
          <p:nvPr/>
        </p:nvGrpSpPr>
        <p:grpSpPr>
          <a:xfrm>
            <a:off x="0" y="2403076"/>
            <a:ext cx="12192000" cy="3347943"/>
            <a:chOff x="0" y="2403072"/>
            <a:chExt cx="9144000" cy="3347943"/>
          </a:xfrm>
        </p:grpSpPr>
        <p:sp>
          <p:nvSpPr>
            <p:cNvPr id="13" name="Freeform 8"/>
            <p:cNvSpPr>
              <a:spLocks/>
            </p:cNvSpPr>
            <p:nvPr/>
          </p:nvSpPr>
          <p:spPr bwMode="gray">
            <a:xfrm>
              <a:off x="2279115" y="2403072"/>
              <a:ext cx="6864885" cy="249308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eaLnBrk="1"/>
              <a:endParaRPr lang="fr-FR" sz="1350" dirty="0">
                <a:solidFill>
                  <a:srgbClr val="000000"/>
                </a:solidFill>
                <a:latin typeface="EYInterstate Regular" panose="02000503020000020004" pitchFamily="2" charset="0"/>
              </a:endParaRPr>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408610"/>
              <a:ext cx="2289301" cy="1342405"/>
            </a:xfrm>
            <a:prstGeom prst="rect">
              <a:avLst/>
            </a:prstGeom>
            <a:noFill/>
            <a:ln w="9525">
              <a:noFill/>
              <a:miter lim="800000"/>
              <a:headEnd/>
              <a:tailEnd/>
            </a:ln>
            <a:effectLst/>
          </p:spPr>
        </p:pic>
      </p:grpSp>
      <p:sp>
        <p:nvSpPr>
          <p:cNvPr id="45" name="Freihandform 44"/>
          <p:cNvSpPr/>
          <p:nvPr/>
        </p:nvSpPr>
        <p:spPr>
          <a:xfrm>
            <a:off x="0" y="4406900"/>
            <a:ext cx="3052800" cy="1342800"/>
          </a:xfrm>
          <a:custGeom>
            <a:avLst/>
            <a:gdLst>
              <a:gd name="connsiteX0" fmla="*/ 31750 w 2327275"/>
              <a:gd name="connsiteY0" fmla="*/ 0 h 1339850"/>
              <a:gd name="connsiteX1" fmla="*/ 31750 w 2327275"/>
              <a:gd name="connsiteY1" fmla="*/ 1339850 h 1339850"/>
              <a:gd name="connsiteX2" fmla="*/ 0 w 2327275"/>
              <a:gd name="connsiteY2" fmla="*/ 1339850 h 1339850"/>
              <a:gd name="connsiteX3" fmla="*/ 2327275 w 2327275"/>
              <a:gd name="connsiteY3" fmla="*/ 485775 h 1339850"/>
              <a:gd name="connsiteX4" fmla="*/ 31750 w 2327275"/>
              <a:gd name="connsiteY4" fmla="*/ 0 h 1339850"/>
              <a:gd name="connsiteX0" fmla="*/ 31750 w 2327275"/>
              <a:gd name="connsiteY0" fmla="*/ 0 h 1339850"/>
              <a:gd name="connsiteX1" fmla="*/ 31750 w 2327275"/>
              <a:gd name="connsiteY1" fmla="*/ 1339850 h 1339850"/>
              <a:gd name="connsiteX2" fmla="*/ 0 w 2327275"/>
              <a:gd name="connsiteY2" fmla="*/ 1339850 h 1339850"/>
              <a:gd name="connsiteX3" fmla="*/ 2327275 w 2327275"/>
              <a:gd name="connsiteY3" fmla="*/ 485775 h 1339850"/>
              <a:gd name="connsiteX4" fmla="*/ 31750 w 2327275"/>
              <a:gd name="connsiteY4" fmla="*/ 0 h 1339850"/>
              <a:gd name="connsiteX0" fmla="*/ 0 w 2295525"/>
              <a:gd name="connsiteY0" fmla="*/ 0 h 1339850"/>
              <a:gd name="connsiteX1" fmla="*/ 0 w 2295525"/>
              <a:gd name="connsiteY1" fmla="*/ 1339850 h 1339850"/>
              <a:gd name="connsiteX2" fmla="*/ 2295525 w 2295525"/>
              <a:gd name="connsiteY2" fmla="*/ 485775 h 1339850"/>
              <a:gd name="connsiteX3" fmla="*/ 0 w 2295525"/>
              <a:gd name="connsiteY3" fmla="*/ 0 h 1339850"/>
            </a:gdLst>
            <a:ahLst/>
            <a:cxnLst>
              <a:cxn ang="0">
                <a:pos x="connsiteX0" y="connsiteY0"/>
              </a:cxn>
              <a:cxn ang="0">
                <a:pos x="connsiteX1" y="connsiteY1"/>
              </a:cxn>
              <a:cxn ang="0">
                <a:pos x="connsiteX2" y="connsiteY2"/>
              </a:cxn>
              <a:cxn ang="0">
                <a:pos x="connsiteX3" y="connsiteY3"/>
              </a:cxn>
            </a:cxnLst>
            <a:rect l="l" t="t" r="r" b="b"/>
            <a:pathLst>
              <a:path w="2295525" h="1339850">
                <a:moveTo>
                  <a:pt x="0" y="0"/>
                </a:moveTo>
                <a:lnTo>
                  <a:pt x="0" y="1339850"/>
                </a:lnTo>
                <a:lnTo>
                  <a:pt x="2295525" y="485775"/>
                </a:lnTo>
                <a:lnTo>
                  <a:pt x="0" y="0"/>
                </a:lnTo>
                <a:close/>
              </a:path>
            </a:pathLst>
          </a:custGeom>
          <a:blipFill dpi="0" rotWithShape="1">
            <a:blip r:embed="rId8" cstate="print">
              <a:extLst>
                <a:ext uri="{28A0092B-C50C-407E-A947-70E740481C1C}">
                  <a14:useLocalDpi xmlns:a14="http://schemas.microsoft.com/office/drawing/2010/main" val="0"/>
                </a:ext>
              </a:extLst>
            </a:blip>
            <a:srcRect/>
            <a:stretch>
              <a:fillRect l="1" t="-27191" r="-723" b="-1435"/>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fr-FR" sz="900" dirty="0">
              <a:solidFill>
                <a:srgbClr val="000000"/>
              </a:solidFill>
              <a:latin typeface="EYInterstate Regular" panose="02000503020000020004" pitchFamily="2" charset="0"/>
            </a:endParaRPr>
          </a:p>
        </p:txBody>
      </p:sp>
    </p:spTree>
    <p:extLst>
      <p:ext uri="{BB962C8B-B14F-4D97-AF65-F5344CB8AC3E}">
        <p14:creationId xmlns:p14="http://schemas.microsoft.com/office/powerpoint/2010/main" val="118233209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902591455"/>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5" name="Rectangle 4"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lvl1pPr>
          </a:lstStyle>
          <a:p>
            <a:r>
              <a:rPr lang="en-US"/>
              <a:t>Click to edit Master title style</a:t>
            </a:r>
            <a:endParaRPr lang="fr-F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Regular" panose="02000503020000020004" pitchFamily="2" charset="0"/>
            </a:endParaRPr>
          </a:p>
        </p:txBody>
      </p:sp>
      <p:sp>
        <p:nvSpPr>
          <p:cNvPr id="9"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Light" panose="02000506000000020004" pitchFamily="2" charset="0"/>
            </a:endParaRPr>
          </a:p>
        </p:txBody>
      </p:sp>
      <p:sp>
        <p:nvSpPr>
          <p:cNvPr id="7"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Rabobank – </a:t>
            </a:r>
            <a:r>
              <a:rPr lang="fr-FR" sz="750" dirty="0" err="1">
                <a:solidFill>
                  <a:srgbClr val="808080"/>
                </a:solidFill>
                <a:latin typeface="EYInterstate Regular" panose="02000503020000020004" pitchFamily="2" charset="0"/>
              </a:rPr>
              <a:t>Detection</a:t>
            </a:r>
            <a:r>
              <a:rPr lang="fr-FR" sz="750" dirty="0">
                <a:solidFill>
                  <a:srgbClr val="808080"/>
                </a:solidFill>
                <a:latin typeface="EYInterstate Regular" panose="02000503020000020004" pitchFamily="2" charset="0"/>
              </a:rPr>
              <a:t> Report</a:t>
            </a:r>
          </a:p>
        </p:txBody>
      </p:sp>
    </p:spTree>
    <p:extLst>
      <p:ext uri="{BB962C8B-B14F-4D97-AF65-F5344CB8AC3E}">
        <p14:creationId xmlns:p14="http://schemas.microsoft.com/office/powerpoint/2010/main" val="236963435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Blank">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spTree>
    <p:extLst>
      <p:ext uri="{BB962C8B-B14F-4D97-AF65-F5344CB8AC3E}">
        <p14:creationId xmlns:p14="http://schemas.microsoft.com/office/powerpoint/2010/main" val="305964759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1922607438"/>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lvl1pPr>
          </a:lstStyle>
          <a:p>
            <a:r>
              <a:rPr lang="en-US"/>
              <a:t>Click to edit Master title style</a:t>
            </a:r>
            <a:endParaRPr lang="fr-FR" dirty="0"/>
          </a:p>
        </p:txBody>
      </p:sp>
      <p:sp>
        <p:nvSpPr>
          <p:cNvPr id="5" name="Footer Placeholder 4"/>
          <p:cNvSpPr>
            <a:spLocks noGrp="1"/>
          </p:cNvSpPr>
          <p:nvPr>
            <p:ph type="ftr" sz="quarter" idx="11"/>
          </p:nvPr>
        </p:nvSpPr>
        <p:spPr/>
        <p:txBody>
          <a:bodyPr/>
          <a:lstStyle>
            <a:lvl1pPr eaLnBrk="1">
              <a:defRPr/>
            </a:lvl1pPr>
          </a:lstStyle>
          <a:p>
            <a:endParaRPr lang="fr-FR" dirty="0">
              <a:solidFill>
                <a:srgbClr val="808080"/>
              </a:solidFill>
              <a:latin typeface="EYInterstate Regular" panose="02000503020000020004" pitchFamily="2" charset="0"/>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Regular" panose="02000503020000020004" pitchFamily="2" charset="0"/>
            </a:endParaRPr>
          </a:p>
        </p:txBody>
      </p:sp>
      <p:sp>
        <p:nvSpPr>
          <p:cNvPr id="6"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Light" panose="02000506000000020004" pitchFamily="2" charset="0"/>
            </a:endParaRPr>
          </a:p>
        </p:txBody>
      </p:sp>
    </p:spTree>
    <p:extLst>
      <p:ext uri="{BB962C8B-B14F-4D97-AF65-F5344CB8AC3E}">
        <p14:creationId xmlns:p14="http://schemas.microsoft.com/office/powerpoint/2010/main" val="174084582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275319434"/>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7" name="Rectangle 6"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lvl1pPr>
          </a:lstStyle>
          <a:p>
            <a:r>
              <a:rPr lang="en-US"/>
              <a:t>Click to edit Master title style</a:t>
            </a:r>
            <a:endParaRPr lang="fr-FR" dirty="0"/>
          </a:p>
        </p:txBody>
      </p:sp>
      <p:sp>
        <p:nvSpPr>
          <p:cNvPr id="3" name="Content Placeholder 2"/>
          <p:cNvSpPr>
            <a:spLocks noGrp="1"/>
          </p:cNvSpPr>
          <p:nvPr>
            <p:ph sz="half" idx="1"/>
          </p:nvPr>
        </p:nvSpPr>
        <p:spPr>
          <a:xfrm>
            <a:off x="609600" y="1600204"/>
            <a:ext cx="5384800" cy="4525963"/>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Content Placeholder 3"/>
          <p:cNvSpPr>
            <a:spLocks noGrp="1"/>
          </p:cNvSpPr>
          <p:nvPr>
            <p:ph sz="half" idx="2"/>
          </p:nvPr>
        </p:nvSpPr>
        <p:spPr>
          <a:xfrm>
            <a:off x="6197600" y="1600204"/>
            <a:ext cx="5384800" cy="4525963"/>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Footer Placeholder 5"/>
          <p:cNvSpPr>
            <a:spLocks noGrp="1"/>
          </p:cNvSpPr>
          <p:nvPr>
            <p:ph type="ftr" sz="quarter" idx="11"/>
          </p:nvPr>
        </p:nvSpPr>
        <p:spPr>
          <a:xfrm>
            <a:off x="3451200" y="6413445"/>
            <a:ext cx="4579200" cy="201600"/>
          </a:xfrm>
        </p:spPr>
        <p:txBody>
          <a:bodyPr/>
          <a:lstStyle>
            <a:lvl1pPr eaLnBrk="1">
              <a:defRPr/>
            </a:lvl1pPr>
          </a:lstStyle>
          <a:p>
            <a:endParaRPr lang="fr-FR" dirty="0">
              <a:solidFill>
                <a:srgbClr val="808080"/>
              </a:solidFill>
              <a:latin typeface="EYInterstate Regular" panose="02000503020000020004" pitchFamily="2" charset="0"/>
            </a:endParaRPr>
          </a:p>
        </p:txBody>
      </p:sp>
      <p:sp>
        <p:nvSpPr>
          <p:cNvPr id="12"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Regular" panose="02000503020000020004" pitchFamily="2" charset="0"/>
            </a:endParaRPr>
          </a:p>
        </p:txBody>
      </p:sp>
      <p:sp>
        <p:nvSpPr>
          <p:cNvPr id="9"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Light" panose="02000506000000020004" pitchFamily="2" charset="0"/>
            </a:endParaRPr>
          </a:p>
        </p:txBody>
      </p:sp>
    </p:spTree>
    <p:extLst>
      <p:ext uri="{BB962C8B-B14F-4D97-AF65-F5344CB8AC3E}">
        <p14:creationId xmlns:p14="http://schemas.microsoft.com/office/powerpoint/2010/main" val="399993018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438159944"/>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7" name="Rectangle 6"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a:lvl1pPr>
          </a:lstStyle>
          <a:p>
            <a:r>
              <a:rPr lang="en-US"/>
              <a:t>Click to edit Master title style</a:t>
            </a:r>
            <a:endParaRPr lang="fr-FR" dirty="0"/>
          </a:p>
        </p:txBody>
      </p:sp>
      <p:sp>
        <p:nvSpPr>
          <p:cNvPr id="3" name="Content Placeholder 2"/>
          <p:cNvSpPr>
            <a:spLocks noGrp="1"/>
          </p:cNvSpPr>
          <p:nvPr>
            <p:ph sz="half" idx="1"/>
          </p:nvPr>
        </p:nvSpPr>
        <p:spPr>
          <a:xfrm>
            <a:off x="609600" y="2196004"/>
            <a:ext cx="5390400" cy="3994963"/>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Content Placeholder 3"/>
          <p:cNvSpPr>
            <a:spLocks noGrp="1"/>
          </p:cNvSpPr>
          <p:nvPr>
            <p:ph sz="half" idx="2"/>
          </p:nvPr>
        </p:nvSpPr>
        <p:spPr>
          <a:xfrm>
            <a:off x="6201600" y="2178000"/>
            <a:ext cx="5390400" cy="3994963"/>
          </a:xfrm>
        </p:spPr>
        <p:txBody>
          <a:bodyPr/>
          <a:lstStyle>
            <a:lvl1pPr>
              <a:defRPr sz="1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Footer Placeholder 5"/>
          <p:cNvSpPr>
            <a:spLocks noGrp="1"/>
          </p:cNvSpPr>
          <p:nvPr>
            <p:ph type="ftr" sz="quarter" idx="11"/>
          </p:nvPr>
        </p:nvSpPr>
        <p:spPr/>
        <p:txBody>
          <a:bodyPr/>
          <a:lstStyle>
            <a:lvl1pPr eaLnBrk="1">
              <a:defRPr/>
            </a:lvl1pPr>
          </a:lstStyle>
          <a:p>
            <a:endParaRPr lang="fr-FR" dirty="0">
              <a:solidFill>
                <a:srgbClr val="808080"/>
              </a:solidFill>
              <a:latin typeface="EYInterstate Regular" panose="02000503020000020004" pitchFamily="2" charset="0"/>
            </a:endParaRPr>
          </a:p>
        </p:txBody>
      </p:sp>
      <p:sp>
        <p:nvSpPr>
          <p:cNvPr id="10" name="Text Placeholder 9"/>
          <p:cNvSpPr>
            <a:spLocks noGrp="1"/>
          </p:cNvSpPr>
          <p:nvPr>
            <p:ph type="body" sz="quarter" idx="12"/>
          </p:nvPr>
        </p:nvSpPr>
        <p:spPr>
          <a:xfrm>
            <a:off x="609600" y="1490400"/>
            <a:ext cx="5390400" cy="640800"/>
          </a:xfrm>
        </p:spPr>
        <p:txBody>
          <a:bodyPr anchor="b"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6201600" y="1490400"/>
            <a:ext cx="5390400" cy="640800"/>
          </a:xfrm>
        </p:spPr>
        <p:txBody>
          <a:bodyPr anchor="b" anchorCtr="0"/>
          <a:lstStyle>
            <a:lvl1pPr>
              <a:buNone/>
              <a:defRPr b="1"/>
            </a:lvl1pPr>
          </a:lstStyle>
          <a:p>
            <a:pPr lvl="0"/>
            <a:r>
              <a:rPr lang="en-US"/>
              <a:t>Click to edit Master text styles</a:t>
            </a:r>
          </a:p>
        </p:txBody>
      </p:sp>
      <p:sp>
        <p:nvSpPr>
          <p:cNvPr id="9"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Regular" panose="02000503020000020004" pitchFamily="2" charset="0"/>
            </a:endParaRPr>
          </a:p>
        </p:txBody>
      </p:sp>
      <p:sp>
        <p:nvSpPr>
          <p:cNvPr id="12"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Light" panose="02000506000000020004" pitchFamily="2" charset="0"/>
            </a:endParaRPr>
          </a:p>
        </p:txBody>
      </p:sp>
    </p:spTree>
    <p:extLst>
      <p:ext uri="{BB962C8B-B14F-4D97-AF65-F5344CB8AC3E}">
        <p14:creationId xmlns:p14="http://schemas.microsoft.com/office/powerpoint/2010/main" val="289598218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latin typeface="EYInterstate Regular" panose="02000503020000020004" pitchFamily="2" charset="0"/>
            </a:endParaRPr>
          </a:p>
        </p:txBody>
      </p:sp>
      <p:sp>
        <p:nvSpPr>
          <p:cNvPr id="3" name="Text Placeholder 2"/>
          <p:cNvSpPr>
            <a:spLocks noGrp="1"/>
          </p:cNvSpPr>
          <p:nvPr>
            <p:ph type="body" sz="quarter" idx="11"/>
          </p:nvPr>
        </p:nvSpPr>
        <p:spPr>
          <a:xfrm>
            <a:off x="607487" y="1025527"/>
            <a:ext cx="10972800" cy="1643063"/>
          </a:xfrm>
        </p:spPr>
        <p:txBody>
          <a:bodyPr/>
          <a:lstStyle>
            <a:lvl1pPr marL="0" indent="0" algn="l">
              <a:lnSpc>
                <a:spcPct val="85000"/>
              </a:lnSpc>
              <a:spcBef>
                <a:spcPts val="0"/>
              </a:spcBef>
              <a:buNone/>
              <a:defRPr sz="375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Regular" panose="02000503020000020004" pitchFamily="2" charset="0"/>
            </a:endParaRPr>
          </a:p>
        </p:txBody>
      </p:sp>
    </p:spTree>
    <p:extLst>
      <p:ext uri="{BB962C8B-B14F-4D97-AF65-F5344CB8AC3E}">
        <p14:creationId xmlns:p14="http://schemas.microsoft.com/office/powerpoint/2010/main" val="205893730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610591362"/>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latin typeface="EYInterstate Regular" panose="02000503020000020004" pitchFamily="2" charset="0"/>
            </a:endParaRPr>
          </a:p>
        </p:txBody>
      </p:sp>
      <p:sp>
        <p:nvSpPr>
          <p:cNvPr id="3077" name="Freeform 5"/>
          <p:cNvSpPr>
            <a:spLocks/>
          </p:cNvSpPr>
          <p:nvPr/>
        </p:nvSpPr>
        <p:spPr bwMode="gray">
          <a:xfrm>
            <a:off x="609600" y="1039817"/>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pPr eaLnBrk="1"/>
            <a:endParaRPr lang="fr-FR" sz="1350" dirty="0">
              <a:solidFill>
                <a:srgbClr val="000000"/>
              </a:solidFill>
              <a:latin typeface="EYInterstate Regular" panose="02000503020000020004" pitchFamily="2" charset="0"/>
            </a:endParaRPr>
          </a:p>
        </p:txBody>
      </p:sp>
    </p:spTree>
    <p:extLst>
      <p:ext uri="{BB962C8B-B14F-4D97-AF65-F5344CB8AC3E}">
        <p14:creationId xmlns:p14="http://schemas.microsoft.com/office/powerpoint/2010/main" val="311963096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ivider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51240515"/>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latin typeface="EYInterstate Regular" panose="02000503020000020004" pitchFamily="2" charset="0"/>
            </a:endParaRPr>
          </a:p>
        </p:txBody>
      </p:sp>
      <p:sp>
        <p:nvSpPr>
          <p:cNvPr id="4101" name="Freeform 5"/>
          <p:cNvSpPr>
            <a:spLocks/>
          </p:cNvSpPr>
          <p:nvPr/>
        </p:nvSpPr>
        <p:spPr bwMode="gray">
          <a:xfrm>
            <a:off x="609600" y="1040400"/>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68580" tIns="34290" rIns="68580" bIns="34290" numCol="1" anchor="t" anchorCtr="0" compatLnSpc="1">
            <a:prstTxWarp prst="textNoShape">
              <a:avLst/>
            </a:prstTxWarp>
          </a:bodyPr>
          <a:lstStyle/>
          <a:p>
            <a:pPr eaLnBrk="1"/>
            <a:endParaRPr lang="fr-FR" sz="1350" dirty="0">
              <a:solidFill>
                <a:srgbClr val="000000"/>
              </a:solidFill>
              <a:latin typeface="EYInterstate Regular" panose="02000503020000020004" pitchFamily="2" charset="0"/>
            </a:endParaRPr>
          </a:p>
        </p:txBody>
      </p:sp>
    </p:spTree>
    <p:extLst>
      <p:ext uri="{BB962C8B-B14F-4D97-AF65-F5344CB8AC3E}">
        <p14:creationId xmlns:p14="http://schemas.microsoft.com/office/powerpoint/2010/main" val="427005096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ivider 4">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2812627908"/>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latin typeface="EYInterstate Regular" panose="02000503020000020004" pitchFamily="2" charset="0"/>
            </a:endParaRPr>
          </a:p>
        </p:txBody>
      </p:sp>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2" y="1044000"/>
            <a:ext cx="10967399" cy="5184000"/>
          </a:xfrm>
          <a:prstGeom prst="rect">
            <a:avLst/>
          </a:prstGeom>
          <a:noFill/>
          <a:ln w="9525">
            <a:noFill/>
            <a:miter lim="800000"/>
            <a:headEnd/>
            <a:tailEnd/>
          </a:ln>
          <a:effectLst/>
        </p:spPr>
      </p:pic>
    </p:spTree>
    <p:extLst>
      <p:ext uri="{BB962C8B-B14F-4D97-AF65-F5344CB8AC3E}">
        <p14:creationId xmlns:p14="http://schemas.microsoft.com/office/powerpoint/2010/main" val="3791914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06346748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Tree>
    <p:extLst>
      <p:ext uri="{BB962C8B-B14F-4D97-AF65-F5344CB8AC3E}">
        <p14:creationId xmlns:p14="http://schemas.microsoft.com/office/powerpoint/2010/main" val="369050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50"/>
                            </p:stCondLst>
                            <p:childTnLst>
                              <p:par>
                                <p:cTn id="8" presetID="1" presetClass="entr" presetSubtype="0" fill="hold" grpId="0" nodeType="afterEffect">
                                  <p:stCondLst>
                                    <p:cond delay="25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latin typeface="EYInterstate Regular" panose="02000503020000020004" pitchFamily="2" charset="0"/>
            </a:endParaRPr>
          </a:p>
        </p:txBody>
      </p:sp>
      <p:sp>
        <p:nvSpPr>
          <p:cNvPr id="7" name="Line 11"/>
          <p:cNvSpPr>
            <a:spLocks noChangeShapeType="1"/>
          </p:cNvSpPr>
          <p:nvPr/>
        </p:nvSpPr>
        <p:spPr bwMode="auto">
          <a:xfrm>
            <a:off x="607484" y="6243638"/>
            <a:ext cx="10972800" cy="0"/>
          </a:xfrm>
          <a:prstGeom prst="line">
            <a:avLst/>
          </a:prstGeom>
          <a:noFill/>
          <a:ln w="3175">
            <a:solidFill>
              <a:schemeClr val="bg1"/>
            </a:solidFill>
            <a:round/>
            <a:headEnd/>
            <a:tailEnd/>
          </a:ln>
          <a:effectLst/>
        </p:spPr>
        <p:txBody>
          <a:bodyPr wrap="none" anchor="ctr"/>
          <a:lstStyle/>
          <a:p>
            <a:pPr eaLnBrk="1"/>
            <a:endParaRPr lang="fr-FR" sz="1350" dirty="0">
              <a:solidFill>
                <a:srgbClr val="808080"/>
              </a:solidFill>
              <a:latin typeface="EYInterstate Regular" panose="02000503020000020004" pitchFamily="2" charset="0"/>
            </a:endParaRPr>
          </a:p>
        </p:txBody>
      </p:sp>
    </p:spTree>
    <p:extLst>
      <p:ext uri="{BB962C8B-B14F-4D97-AF65-F5344CB8AC3E}">
        <p14:creationId xmlns:p14="http://schemas.microsoft.com/office/powerpoint/2010/main" val="217692258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Final legal 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sp>
        <p:nvSpPr>
          <p:cNvPr id="7" name="Line 11"/>
          <p:cNvSpPr>
            <a:spLocks noChangeShapeType="1"/>
          </p:cNvSpPr>
          <p:nvPr/>
        </p:nvSpPr>
        <p:spPr bwMode="auto">
          <a:xfrm>
            <a:off x="607484" y="6243638"/>
            <a:ext cx="10972800" cy="0"/>
          </a:xfrm>
          <a:prstGeom prst="line">
            <a:avLst/>
          </a:prstGeom>
          <a:noFill/>
          <a:ln w="3175">
            <a:solidFill>
              <a:schemeClr val="bg1"/>
            </a:solidFill>
            <a:round/>
            <a:headEnd/>
            <a:tailEnd/>
          </a:ln>
          <a:effectLst/>
        </p:spPr>
        <p:txBody>
          <a:bodyPr wrap="none" anchor="ctr"/>
          <a:lstStyle/>
          <a:p>
            <a:pPr eaLnBrk="1"/>
            <a:endParaRPr lang="fr-FR" sz="1350" dirty="0">
              <a:solidFill>
                <a:srgbClr val="808080"/>
              </a:solidFill>
              <a:latin typeface="EYInterstate Regular" panose="02000503020000020004" pitchFamily="2" charset="0"/>
            </a:endParaRPr>
          </a:p>
        </p:txBody>
      </p:sp>
      <p:sp>
        <p:nvSpPr>
          <p:cNvPr id="8" name="Content Placeholder 2"/>
          <p:cNvSpPr>
            <a:spLocks noGrp="1"/>
          </p:cNvSpPr>
          <p:nvPr>
            <p:ph idx="1"/>
          </p:nvPr>
        </p:nvSpPr>
        <p:spPr>
          <a:xfrm>
            <a:off x="607483" y="719139"/>
            <a:ext cx="4675200" cy="5210062"/>
          </a:xfrm>
        </p:spPr>
        <p:txBody>
          <a:bodyPr/>
          <a:lstStyle>
            <a:lvl1pPr marL="0" indent="0" algn="l" defTabSz="746522" rtl="0" fontAlgn="base">
              <a:lnSpc>
                <a:spcPct val="100000"/>
              </a:lnSpc>
              <a:spcBef>
                <a:spcPct val="70000"/>
              </a:spcBef>
              <a:spcAft>
                <a:spcPct val="0"/>
              </a:spcAft>
              <a:buSzPct val="100000"/>
              <a:buNone/>
              <a:defRPr lang="en-US" sz="900" kern="1200" noProof="0" dirty="0" smtClean="0">
                <a:solidFill>
                  <a:schemeClr val="bg1"/>
                </a:solidFill>
                <a:latin typeface="Arial" pitchFamily="34" charset="0"/>
                <a:ea typeface="+mn-ea"/>
                <a:cs typeface="Arial" pitchFamily="34" charset="0"/>
              </a:defRPr>
            </a:lvl1pPr>
            <a:lvl2pPr marL="0" indent="0" algn="l" defTabSz="746522" rtl="0" fontAlgn="base">
              <a:lnSpc>
                <a:spcPct val="100000"/>
              </a:lnSpc>
              <a:spcBef>
                <a:spcPct val="0"/>
              </a:spcBef>
              <a:spcAft>
                <a:spcPct val="0"/>
              </a:spcAft>
              <a:buSzPct val="100000"/>
              <a:buNone/>
              <a:defRPr lang="en-US" sz="675" b="1" kern="1200" noProof="0" dirty="0" smtClean="0">
                <a:solidFill>
                  <a:schemeClr val="bg1"/>
                </a:solidFill>
                <a:latin typeface="Arial" pitchFamily="34" charset="0"/>
                <a:ea typeface="+mn-ea"/>
                <a:cs typeface="Arial" pitchFamily="34" charset="0"/>
              </a:defRPr>
            </a:lvl2pPr>
            <a:lvl3pPr marL="132160" indent="-132160" algn="l" defTabSz="746522" rtl="0" fontAlgn="base">
              <a:lnSpc>
                <a:spcPct val="100000"/>
              </a:lnSpc>
              <a:spcBef>
                <a:spcPct val="0"/>
              </a:spcBef>
              <a:spcAft>
                <a:spcPct val="0"/>
              </a:spcAft>
              <a:buClr>
                <a:schemeClr val="accent2"/>
              </a:buClr>
              <a:buSzPct val="70000"/>
              <a:buFont typeface="Arial" pitchFamily="34" charset="0"/>
              <a:buChar char="►"/>
              <a:defRPr lang="en-US" sz="675" b="1" kern="1200" noProof="0" dirty="0" smtClean="0">
                <a:solidFill>
                  <a:schemeClr val="bg1"/>
                </a:solidFill>
                <a:latin typeface="Arial" pitchFamily="34" charset="0"/>
                <a:ea typeface="+mn-ea"/>
                <a:cs typeface="Arial" pitchFamily="34" charset="0"/>
              </a:defRPr>
            </a:lvl3pPr>
            <a:lvl4pPr marL="0" indent="0" algn="l" defTabSz="746522" rtl="0" fontAlgn="base">
              <a:lnSpc>
                <a:spcPct val="100000"/>
              </a:lnSpc>
              <a:spcBef>
                <a:spcPct val="0"/>
              </a:spcBef>
              <a:spcAft>
                <a:spcPct val="0"/>
              </a:spcAft>
              <a:buSzPct val="100000"/>
              <a:buNone/>
              <a:defRPr lang="en-US" sz="600" kern="1200" noProof="0" dirty="0" smtClean="0">
                <a:solidFill>
                  <a:schemeClr val="bg1"/>
                </a:solidFill>
                <a:latin typeface="Arial" pitchFamily="34" charset="0"/>
                <a:ea typeface="+mn-ea"/>
                <a:cs typeface="Arial" pitchFamily="34" charset="0"/>
              </a:defRPr>
            </a:lvl4pPr>
            <a:lvl5pPr marL="141685" indent="-141685" algn="l" defTabSz="746522" rtl="0" fontAlgn="base">
              <a:lnSpc>
                <a:spcPct val="100000"/>
              </a:lnSpc>
              <a:spcBef>
                <a:spcPct val="0"/>
              </a:spcBef>
              <a:spcAft>
                <a:spcPct val="0"/>
              </a:spcAft>
              <a:buClr>
                <a:schemeClr val="accent2"/>
              </a:buClr>
              <a:buSzPct val="70000"/>
              <a:buFont typeface="Arial" pitchFamily="34" charset="0"/>
              <a:buChar char="►"/>
              <a:defRPr lang="en-US" sz="600"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Tree>
    <p:extLst>
      <p:ext uri="{BB962C8B-B14F-4D97-AF65-F5344CB8AC3E}">
        <p14:creationId xmlns:p14="http://schemas.microsoft.com/office/powerpoint/2010/main" val="265861125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tx" preserve="1">
  <p:cSld name="Pregunta lar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grpSp>
        <p:nvGrpSpPr>
          <p:cNvPr id="118" name="Grupo"/>
          <p:cNvGrpSpPr/>
          <p:nvPr/>
        </p:nvGrpSpPr>
        <p:grpSpPr>
          <a:xfrm>
            <a:off x="826474" y="856491"/>
            <a:ext cx="4997353" cy="3814800"/>
            <a:chOff x="0" y="-292100"/>
            <a:chExt cx="5042652" cy="2861098"/>
          </a:xfrm>
        </p:grpSpPr>
        <p:sp>
          <p:nvSpPr>
            <p:cNvPr id="114" name="Línea"/>
            <p:cNvSpPr/>
            <p:nvPr/>
          </p:nvSpPr>
          <p:spPr>
            <a:xfrm>
              <a:off x="57150" y="-292100"/>
              <a:ext cx="4985503" cy="2859752"/>
            </a:xfrm>
            <a:custGeom>
              <a:avLst/>
              <a:gdLst/>
              <a:ahLst/>
              <a:cxnLst>
                <a:cxn ang="0">
                  <a:pos x="wd2" y="hd2"/>
                </a:cxn>
                <a:cxn ang="5400000">
                  <a:pos x="wd2" y="hd2"/>
                </a:cxn>
                <a:cxn ang="10800000">
                  <a:pos x="wd2" y="hd2"/>
                </a:cxn>
                <a:cxn ang="16200000">
                  <a:pos x="wd2" y="hd2"/>
                </a:cxn>
              </a:cxnLst>
              <a:rect l="0" t="0" r="r" b="b"/>
              <a:pathLst>
                <a:path w="21600" h="21600" extrusionOk="0">
                  <a:moveTo>
                    <a:pt x="2481" y="21600"/>
                  </a:moveTo>
                  <a:lnTo>
                    <a:pt x="21600" y="21600"/>
                  </a:lnTo>
                  <a:cubicBezTo>
                    <a:pt x="21600" y="19007"/>
                    <a:pt x="21600" y="16414"/>
                    <a:pt x="21600" y="13822"/>
                  </a:cubicBezTo>
                  <a:cubicBezTo>
                    <a:pt x="21600" y="9214"/>
                    <a:pt x="21600" y="4607"/>
                    <a:pt x="21600" y="0"/>
                  </a:cubicBezTo>
                  <a:lnTo>
                    <a:pt x="0" y="7121"/>
                  </a:lnTo>
                  <a:lnTo>
                    <a:pt x="0" y="20503"/>
                  </a:lnTo>
                </a:path>
              </a:pathLst>
            </a:cu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15" name="Línea"/>
            <p:cNvSpPr/>
            <p:nvPr/>
          </p:nvSpPr>
          <p:spPr>
            <a:xfrm>
              <a:off x="420114" y="2567669"/>
              <a:ext cx="120244" cy="1"/>
            </a:xfrm>
            <a:prstGeom prst="line">
              <a:avLst/>
            </a:pr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16" name="Línea"/>
            <p:cNvSpPr/>
            <p:nvPr/>
          </p:nvSpPr>
          <p:spPr>
            <a:xfrm>
              <a:off x="214718" y="2568998"/>
              <a:ext cx="120244" cy="1"/>
            </a:xfrm>
            <a:prstGeom prst="line">
              <a:avLst/>
            </a:pr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17" name="Línea"/>
            <p:cNvSpPr/>
            <p:nvPr/>
          </p:nvSpPr>
          <p:spPr>
            <a:xfrm>
              <a:off x="0" y="2568998"/>
              <a:ext cx="120244" cy="1"/>
            </a:xfrm>
            <a:prstGeom prst="line">
              <a:avLst/>
            </a:pr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120" name="The better question. The better the answer. The better the world works."/>
          <p:cNvSpPr/>
          <p:nvPr/>
        </p:nvSpPr>
        <p:spPr>
          <a:xfrm>
            <a:off x="751758" y="6196996"/>
            <a:ext cx="5498055" cy="230832"/>
          </a:xfrm>
          <a:prstGeom prst="rect">
            <a:avLst/>
          </a:prstGeom>
          <a:ln w="3175">
            <a:miter lim="400000"/>
          </a:ln>
          <a:extLst>
            <a:ext uri="{C572A759-6A51-4108-AA02-DFA0A04FC94B}">
              <ma14:wrappingTextBoxFlag xmlns="" xmlns:ma14="http://schemas.microsoft.com/office/mac/drawingml/2011/main" val="1"/>
            </a:ext>
          </a:extLst>
        </p:spPr>
        <p:txBody>
          <a:bodyPr wrap="square" lIns="45719" rIns="45719">
            <a:spAutoFit/>
          </a:bodyPr>
          <a:lstStyle>
            <a:lvl1pPr algn="l" defTabSz="457200">
              <a:defRPr sz="900" spc="-33">
                <a:solidFill>
                  <a:srgbClr val="808080"/>
                </a:solidFill>
                <a:latin typeface="+mj-lt"/>
                <a:ea typeface="+mj-ea"/>
                <a:cs typeface="+mj-cs"/>
                <a:sym typeface="EYInterstate Bold"/>
              </a:defRPr>
            </a:lvl1pPr>
          </a:lstStyle>
          <a:p>
            <a:pPr hangingPunct="0"/>
            <a:r>
              <a:rPr lang="fr-FR" sz="900" kern="0" dirty="0">
                <a:solidFill>
                  <a:srgbClr val="FFFFFF"/>
                </a:solidFill>
                <a:latin typeface="EYInterstate Bold" panose="02000803030000020004" pitchFamily="2" charset="0"/>
              </a:rPr>
              <a:t>The </a:t>
            </a:r>
            <a:r>
              <a:rPr lang="fr-FR" sz="900" kern="0" dirty="0" err="1">
                <a:solidFill>
                  <a:srgbClr val="FFFFFF"/>
                </a:solidFill>
                <a:latin typeface="EYInterstate Bold" panose="02000803030000020004" pitchFamily="2" charset="0"/>
              </a:rPr>
              <a:t>better</a:t>
            </a:r>
            <a:r>
              <a:rPr lang="fr-FR" sz="900" kern="0" dirty="0">
                <a:solidFill>
                  <a:srgbClr val="FFFFFF"/>
                </a:solidFill>
                <a:latin typeface="EYInterstate Bold" panose="02000803030000020004" pitchFamily="2" charset="0"/>
              </a:rPr>
              <a:t> the question. The </a:t>
            </a:r>
            <a:r>
              <a:rPr lang="fr-FR" sz="900" kern="0" dirty="0" err="1">
                <a:solidFill>
                  <a:srgbClr val="FFFFFF"/>
                </a:solidFill>
                <a:latin typeface="EYInterstate Bold" panose="02000803030000020004" pitchFamily="2" charset="0"/>
              </a:rPr>
              <a:t>better</a:t>
            </a:r>
            <a:r>
              <a:rPr lang="fr-FR" sz="900" kern="0" dirty="0">
                <a:solidFill>
                  <a:srgbClr val="FFFFFF"/>
                </a:solidFill>
                <a:latin typeface="EYInterstate Bold" panose="02000803030000020004" pitchFamily="2" charset="0"/>
              </a:rPr>
              <a:t> the </a:t>
            </a:r>
            <a:r>
              <a:rPr lang="fr-FR" sz="900" kern="0" dirty="0" err="1">
                <a:solidFill>
                  <a:srgbClr val="FFFFFF"/>
                </a:solidFill>
                <a:latin typeface="EYInterstate Bold" panose="02000803030000020004" pitchFamily="2" charset="0"/>
              </a:rPr>
              <a:t>answer</a:t>
            </a:r>
            <a:r>
              <a:rPr lang="fr-FR" sz="900" kern="0" dirty="0">
                <a:solidFill>
                  <a:srgbClr val="FFFFFF"/>
                </a:solidFill>
                <a:latin typeface="EYInterstate Bold" panose="02000803030000020004" pitchFamily="2" charset="0"/>
              </a:rPr>
              <a:t>. The </a:t>
            </a:r>
            <a:r>
              <a:rPr lang="fr-FR" sz="900" kern="0" dirty="0" err="1">
                <a:solidFill>
                  <a:srgbClr val="FFFFFF"/>
                </a:solidFill>
                <a:latin typeface="EYInterstate Bold" panose="02000803030000020004" pitchFamily="2" charset="0"/>
              </a:rPr>
              <a:t>better</a:t>
            </a:r>
            <a:r>
              <a:rPr lang="fr-FR" sz="900" kern="0" dirty="0">
                <a:solidFill>
                  <a:srgbClr val="FFFFFF"/>
                </a:solidFill>
                <a:latin typeface="EYInterstate Bold" panose="02000803030000020004" pitchFamily="2" charset="0"/>
              </a:rPr>
              <a:t> the world </a:t>
            </a:r>
            <a:r>
              <a:rPr lang="fr-FR" sz="900" kern="0" dirty="0" err="1">
                <a:solidFill>
                  <a:srgbClr val="FFFFFF"/>
                </a:solidFill>
                <a:latin typeface="EYInterstate Bold" panose="02000803030000020004" pitchFamily="2" charset="0"/>
              </a:rPr>
              <a:t>works</a:t>
            </a:r>
            <a:r>
              <a:rPr lang="fr-FR" sz="900" kern="0" dirty="0">
                <a:solidFill>
                  <a:srgbClr val="FFFFFF"/>
                </a:solidFill>
                <a:latin typeface="EYInterstate Bold" panose="02000803030000020004" pitchFamily="2" charset="0"/>
              </a:rPr>
              <a:t>. </a:t>
            </a:r>
          </a:p>
        </p:txBody>
      </p:sp>
      <p:sp>
        <p:nvSpPr>
          <p:cNvPr id="121" name="¿Quiénes son tus verdaderos clientes?"/>
          <p:cNvSpPr>
            <a:spLocks noGrp="1"/>
          </p:cNvSpPr>
          <p:nvPr>
            <p:ph type="body" sz="quarter" idx="13"/>
          </p:nvPr>
        </p:nvSpPr>
        <p:spPr>
          <a:xfrm>
            <a:off x="1378056" y="2480598"/>
            <a:ext cx="5950449" cy="966288"/>
          </a:xfrm>
          <a:prstGeom prst="rect">
            <a:avLst/>
          </a:prstGeom>
        </p:spPr>
        <p:txBody>
          <a:bodyPr lIns="45719" tIns="45719" rIns="45719" bIns="45719">
            <a:spAutoFit/>
          </a:bodyPr>
          <a:lstStyle>
            <a:lvl1pPr marL="0" indent="0" algn="l" defTabSz="457189">
              <a:lnSpc>
                <a:spcPts val="3400"/>
              </a:lnSpc>
              <a:buNone/>
              <a:defRPr sz="3600" spc="-135">
                <a:solidFill>
                  <a:srgbClr val="262626"/>
                </a:solidFill>
                <a:latin typeface="EYInterstate Bold" panose="02000803030000020004" pitchFamily="2" charset="0"/>
                <a:ea typeface="+mj-ea"/>
                <a:cs typeface="+mj-cs"/>
                <a:sym typeface="EYInterstate Bold"/>
              </a:defRPr>
            </a:lvl1pPr>
          </a:lstStyle>
          <a:p>
            <a:pPr lvl="0"/>
            <a:r>
              <a:rPr lang="en-US"/>
              <a:t>Click to edit Master text styles</a:t>
            </a:r>
          </a:p>
        </p:txBody>
      </p:sp>
      <p:sp>
        <p:nvSpPr>
          <p:cNvPr id="123" name="Entradilla pregunta"/>
          <p:cNvSpPr>
            <a:spLocks noGrp="1"/>
          </p:cNvSpPr>
          <p:nvPr>
            <p:ph type="body" sz="quarter" idx="14"/>
          </p:nvPr>
        </p:nvSpPr>
        <p:spPr>
          <a:xfrm>
            <a:off x="1378055" y="3648998"/>
            <a:ext cx="3982397" cy="452686"/>
          </a:xfrm>
          <a:prstGeom prst="rect">
            <a:avLst/>
          </a:prstGeom>
        </p:spPr>
        <p:txBody>
          <a:bodyPr lIns="45719" tIns="45719" rIns="45719" bIns="45719">
            <a:spAutoFit/>
          </a:bodyPr>
          <a:lstStyle>
            <a:lvl1pPr algn="l" defTabSz="457189">
              <a:lnSpc>
                <a:spcPts val="3200"/>
              </a:lnSpc>
              <a:defRPr spc="-52">
                <a:solidFill>
                  <a:srgbClr val="FFD200"/>
                </a:solidFill>
                <a:latin typeface="+mj-lt"/>
                <a:ea typeface="+mj-ea"/>
                <a:cs typeface="+mj-cs"/>
                <a:sym typeface="EYInterstate Bold"/>
              </a:defRPr>
            </a:lvl1pPr>
          </a:lstStyle>
          <a:p>
            <a:pPr lvl="0"/>
            <a:r>
              <a:rPr lang="en-US"/>
              <a:t>Click to edit Master text styles</a:t>
            </a:r>
          </a:p>
        </p:txBody>
      </p:sp>
      <p:grpSp>
        <p:nvGrpSpPr>
          <p:cNvPr id="127" name="Grupo"/>
          <p:cNvGrpSpPr/>
          <p:nvPr/>
        </p:nvGrpSpPr>
        <p:grpSpPr>
          <a:xfrm>
            <a:off x="812088" y="6142719"/>
            <a:ext cx="600133" cy="1"/>
            <a:chOff x="0" y="0"/>
            <a:chExt cx="450099" cy="0"/>
          </a:xfrm>
        </p:grpSpPr>
        <p:sp>
          <p:nvSpPr>
            <p:cNvPr id="124" name="Línea"/>
            <p:cNvSpPr/>
            <p:nvPr/>
          </p:nvSpPr>
          <p:spPr>
            <a:xfrm>
              <a:off x="355256"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25" name="Línea"/>
            <p:cNvSpPr/>
            <p:nvPr/>
          </p:nvSpPr>
          <p:spPr>
            <a:xfrm>
              <a:off x="177628"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26" name="Línea"/>
            <p:cNvSpPr/>
            <p:nvPr/>
          </p:nvSpPr>
          <p:spPr>
            <a:xfrm>
              <a:off x="0"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128" name="Número de diapositiva"/>
          <p:cNvSpPr>
            <a:spLocks noGrp="1"/>
          </p:cNvSpPr>
          <p:nvPr>
            <p:ph type="sldNum" sz="quarter" idx="2"/>
          </p:nvPr>
        </p:nvSpPr>
        <p:spPr>
          <a:xfrm>
            <a:off x="5957667" y="6054328"/>
            <a:ext cx="292147" cy="196672"/>
          </a:xfrm>
          <a:prstGeom prst="rect">
            <a:avLst/>
          </a:prstGeom>
        </p:spPr>
        <p:txBody>
          <a:bodyPr/>
          <a:lstStyle/>
          <a:p>
            <a:fld id="{86CB4B4D-7CA3-9044-876B-883B54F8677D}" type="slidenum">
              <a:rPr lang="fr-FR" smtClean="0">
                <a:solidFill>
                  <a:srgbClr val="000000"/>
                </a:solidFill>
                <a:latin typeface="EYInterstate Regular" panose="02000503020000020004" pitchFamily="2" charset="0"/>
              </a:rPr>
              <a:pPr/>
              <a:t>‹#›</a:t>
            </a:fld>
            <a:endParaRPr lang="fr-FR" dirty="0">
              <a:solidFill>
                <a:srgbClr val="000000"/>
              </a:solidFill>
              <a:latin typeface="EYInterstate Regular" panose="02000503020000020004" pitchFamily="2" charset="0"/>
            </a:endParaRPr>
          </a:p>
        </p:txBody>
      </p:sp>
      <p:pic>
        <p:nvPicPr>
          <p:cNvPr id="19" name="logo_blanco.png" descr="logo_blanco.png"/>
          <p:cNvPicPr>
            <a:picLocks noChangeAspect="1"/>
          </p:cNvPicPr>
          <p:nvPr/>
        </p:nvPicPr>
        <p:blipFill>
          <a:blip r:embed="rId5"/>
          <a:stretch>
            <a:fillRect/>
          </a:stretch>
        </p:blipFill>
        <p:spPr>
          <a:xfrm>
            <a:off x="10574880" y="5226528"/>
            <a:ext cx="1061441" cy="1234033"/>
          </a:xfrm>
          <a:prstGeom prst="rect">
            <a:avLst/>
          </a:prstGeom>
          <a:ln w="3175">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4023325235"/>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bod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sp>
        <p:nvSpPr>
          <p:cNvPr id="5"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Rabobank – </a:t>
            </a:r>
            <a:r>
              <a:rPr lang="fr-FR" sz="750" dirty="0" err="1">
                <a:solidFill>
                  <a:srgbClr val="808080"/>
                </a:solidFill>
                <a:latin typeface="EYInterstate Regular" panose="02000503020000020004" pitchFamily="2" charset="0"/>
              </a:rPr>
              <a:t>Detection</a:t>
            </a:r>
            <a:r>
              <a:rPr lang="fr-FR" sz="750" dirty="0">
                <a:solidFill>
                  <a:srgbClr val="808080"/>
                </a:solidFill>
                <a:latin typeface="EYInterstate Regular" panose="02000503020000020004" pitchFamily="2" charset="0"/>
              </a:rPr>
              <a:t> Report</a:t>
            </a:r>
          </a:p>
        </p:txBody>
      </p:sp>
    </p:spTree>
    <p:extLst>
      <p:ext uri="{BB962C8B-B14F-4D97-AF65-F5344CB8AC3E}">
        <p14:creationId xmlns:p14="http://schemas.microsoft.com/office/powerpoint/2010/main" val="1842033700"/>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43" userDrawn="1">
          <p15:clr>
            <a:srgbClr val="FBAE40"/>
          </p15:clr>
        </p15:guide>
        <p15:guide id="3" pos="9837" userDrawn="1">
          <p15:clr>
            <a:srgbClr val="FBAE40"/>
          </p15:clr>
        </p15:guide>
        <p15:guide id="4" orient="horz" pos="3997" userDrawn="1">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type="tx" preserve="1">
  <p:cSld name="Texto">
    <p:spTree>
      <p:nvGrpSpPr>
        <p:cNvPr id="1" name=""/>
        <p:cNvGrpSpPr/>
        <p:nvPr/>
      </p:nvGrpSpPr>
      <p:grpSpPr>
        <a:xfrm>
          <a:off x="0" y="0"/>
          <a:ext cx="0" cy="0"/>
          <a:chOff x="0" y="0"/>
          <a:chExt cx="0" cy="0"/>
        </a:xfrm>
      </p:grpSpPr>
      <p:sp>
        <p:nvSpPr>
          <p:cNvPr id="27" name="Titulo de apartado"/>
          <p:cNvSpPr>
            <a:spLocks noGrp="1"/>
          </p:cNvSpPr>
          <p:nvPr>
            <p:ph type="body" sz="quarter" idx="13"/>
          </p:nvPr>
        </p:nvSpPr>
        <p:spPr>
          <a:xfrm>
            <a:off x="956065" y="6286830"/>
            <a:ext cx="5072067" cy="215442"/>
          </a:xfrm>
          <a:prstGeom prst="rect">
            <a:avLst/>
          </a:prstGeom>
        </p:spPr>
        <p:txBody>
          <a:bodyPr lIns="45719" tIns="45719" rIns="45719" bIns="45719">
            <a:spAutoFit/>
          </a:bodyPr>
          <a:lstStyle>
            <a:lvl1pPr algn="l" defTabSz="457189">
              <a:defRPr sz="800" spc="-30">
                <a:solidFill>
                  <a:srgbClr val="808080"/>
                </a:solidFill>
                <a:latin typeface="+mn-lt"/>
                <a:ea typeface="+mn-ea"/>
                <a:cs typeface="+mn-cs"/>
                <a:sym typeface="EYInterstate Light"/>
              </a:defRPr>
            </a:lvl1pPr>
          </a:lstStyle>
          <a:p>
            <a:pPr lvl="0"/>
            <a:r>
              <a:rPr lang="en-US"/>
              <a:t>Click to edit Master text styles</a:t>
            </a:r>
          </a:p>
        </p:txBody>
      </p:sp>
      <p:sp>
        <p:nvSpPr>
          <p:cNvPr id="28" name="Título de diapositiva"/>
          <p:cNvSpPr>
            <a:spLocks noGrp="1"/>
          </p:cNvSpPr>
          <p:nvPr>
            <p:ph type="body" sz="quarter" idx="14"/>
          </p:nvPr>
        </p:nvSpPr>
        <p:spPr>
          <a:xfrm>
            <a:off x="416888" y="88001"/>
            <a:ext cx="6767080" cy="653047"/>
          </a:xfrm>
          <a:prstGeom prst="rect">
            <a:avLst/>
          </a:prstGeom>
        </p:spPr>
        <p:txBody>
          <a:bodyPr lIns="45719" tIns="45719" rIns="45719" bIns="45719">
            <a:noAutofit/>
          </a:bodyPr>
          <a:lstStyle>
            <a:lvl1pPr algn="l" defTabSz="457189">
              <a:lnSpc>
                <a:spcPts val="3200"/>
              </a:lnSpc>
              <a:defRPr sz="2400" spc="-144">
                <a:solidFill>
                  <a:srgbClr val="262626"/>
                </a:solidFill>
                <a:latin typeface="+mj-lt"/>
                <a:ea typeface="+mj-ea"/>
                <a:cs typeface="+mj-cs"/>
                <a:sym typeface="EYInterstate Bold"/>
              </a:defRPr>
            </a:lvl1pPr>
          </a:lstStyle>
          <a:p>
            <a:pPr lvl="0"/>
            <a:r>
              <a:rPr lang="en-US"/>
              <a:t>Click to edit Master text styles</a:t>
            </a:r>
          </a:p>
        </p:txBody>
      </p:sp>
      <p:sp>
        <p:nvSpPr>
          <p:cNvPr id="29" name="En experiencia de cliente el concepto Small Data es fundamental."/>
          <p:cNvSpPr>
            <a:spLocks noGrp="1"/>
          </p:cNvSpPr>
          <p:nvPr>
            <p:ph type="body" sz="quarter" idx="15"/>
          </p:nvPr>
        </p:nvSpPr>
        <p:spPr>
          <a:xfrm>
            <a:off x="416377" y="809976"/>
            <a:ext cx="5137759" cy="325121"/>
          </a:xfrm>
          <a:prstGeom prst="rect">
            <a:avLst/>
          </a:prstGeom>
        </p:spPr>
        <p:txBody>
          <a:bodyPr lIns="45719" tIns="45719" rIns="45719" bIns="45719">
            <a:noAutofit/>
          </a:bodyPr>
          <a:lstStyle>
            <a:lvl1pPr algn="l" defTabSz="457189">
              <a:defRPr sz="1000" spc="-39">
                <a:solidFill>
                  <a:srgbClr val="808080"/>
                </a:solidFill>
                <a:latin typeface="+mn-lt"/>
                <a:ea typeface="+mn-ea"/>
                <a:cs typeface="+mn-cs"/>
                <a:sym typeface="EYInterstate Light"/>
              </a:defRPr>
            </a:lvl1pPr>
          </a:lstStyle>
          <a:p>
            <a:pPr lvl="0"/>
            <a:r>
              <a:rPr lang="en-US"/>
              <a:t>Click to edit Master text styles</a:t>
            </a:r>
          </a:p>
        </p:txBody>
      </p:sp>
      <p:sp>
        <p:nvSpPr>
          <p:cNvPr id="30" name="En un mundo digital, el concepto de Small Data es cada vez más importante"/>
          <p:cNvSpPr>
            <a:spLocks noGrp="1"/>
          </p:cNvSpPr>
          <p:nvPr>
            <p:ph type="body" sz="quarter" idx="16"/>
          </p:nvPr>
        </p:nvSpPr>
        <p:spPr>
          <a:xfrm>
            <a:off x="421123" y="1269100"/>
            <a:ext cx="6199813" cy="812880"/>
          </a:xfrm>
          <a:prstGeom prst="rect">
            <a:avLst/>
          </a:prstGeom>
        </p:spPr>
        <p:txBody>
          <a:bodyPr lIns="45719" tIns="45719" rIns="45719" bIns="45719">
            <a:noAutofit/>
          </a:bodyPr>
          <a:lstStyle>
            <a:lvl1pPr algn="l" defTabSz="457189">
              <a:lnSpc>
                <a:spcPts val="2000"/>
              </a:lnSpc>
              <a:defRPr sz="2000" spc="-120">
                <a:solidFill>
                  <a:srgbClr val="262626"/>
                </a:solidFill>
                <a:latin typeface="+mj-lt"/>
                <a:ea typeface="+mj-ea"/>
                <a:cs typeface="+mj-cs"/>
                <a:sym typeface="EYInterstate Bold"/>
              </a:defRPr>
            </a:lvl1pPr>
          </a:lstStyle>
          <a:p>
            <a:pPr lvl="0"/>
            <a:r>
              <a:rPr lang="en-US"/>
              <a:t>Click to edit Master text styles</a:t>
            </a:r>
          </a:p>
        </p:txBody>
      </p:sp>
      <p:sp>
        <p:nvSpPr>
          <p:cNvPr id="31" name="No te debes quedar sólo en lo superficial, además del Big Data, necesitas entender el por qué de las cosas, profundizar en los detalles, entender las emociones……"/>
          <p:cNvSpPr>
            <a:spLocks noGrp="1"/>
          </p:cNvSpPr>
          <p:nvPr>
            <p:ph type="body" sz="quarter" idx="17"/>
          </p:nvPr>
        </p:nvSpPr>
        <p:spPr>
          <a:xfrm>
            <a:off x="423333" y="2291642"/>
            <a:ext cx="4826000" cy="1609393"/>
          </a:xfrm>
          <a:prstGeom prst="rect">
            <a:avLst/>
          </a:prstGeom>
        </p:spPr>
        <p:txBody>
          <a:bodyPr lIns="45719" tIns="45719" rIns="45719" bIns="45719">
            <a:noAutofit/>
          </a:bodyPr>
          <a:lstStyle>
            <a:lvl1pPr algn="l" defTabSz="457189">
              <a:lnSpc>
                <a:spcPts val="1200"/>
              </a:lnSpc>
              <a:spcBef>
                <a:spcPts val="700"/>
              </a:spcBef>
              <a:defRPr sz="900" spc="-36">
                <a:solidFill>
                  <a:srgbClr val="888888"/>
                </a:solidFill>
                <a:latin typeface="+mn-lt"/>
                <a:ea typeface="+mn-ea"/>
                <a:cs typeface="+mn-cs"/>
                <a:sym typeface="EYInterstate Light"/>
              </a:defRPr>
            </a:lvl1pPr>
          </a:lstStyle>
          <a:p>
            <a:pPr lvl="0" algn="l" defTabSz="342900">
              <a:lnSpc>
                <a:spcPts val="900"/>
              </a:lnSpc>
              <a:spcBef>
                <a:spcPts val="525"/>
              </a:spcBef>
              <a:defRPr sz="1200" spc="-48">
                <a:solidFill>
                  <a:srgbClr val="888888"/>
                </a:solidFill>
                <a:latin typeface="+mn-lt"/>
                <a:ea typeface="+mn-ea"/>
                <a:cs typeface="+mn-cs"/>
                <a:sym typeface="EYInterstate Light"/>
              </a:defRPr>
            </a:pPr>
            <a:r>
              <a:rPr lang="en-US"/>
              <a:t>Click to edit Master text styles</a:t>
            </a:r>
          </a:p>
          <a:p>
            <a:pPr lvl="1" algn="l" defTabSz="342900">
              <a:lnSpc>
                <a:spcPts val="900"/>
              </a:lnSpc>
              <a:spcBef>
                <a:spcPts val="525"/>
              </a:spcBef>
              <a:defRPr sz="1200" spc="-48">
                <a:solidFill>
                  <a:srgbClr val="888888"/>
                </a:solidFill>
                <a:latin typeface="+mn-lt"/>
                <a:ea typeface="+mn-ea"/>
                <a:cs typeface="+mn-cs"/>
                <a:sym typeface="EYInterstate Light"/>
              </a:defRPr>
            </a:pPr>
            <a:r>
              <a:rPr lang="en-US"/>
              <a:t>Second level</a:t>
            </a:r>
          </a:p>
          <a:p>
            <a:pPr lvl="2" algn="l" defTabSz="342900">
              <a:lnSpc>
                <a:spcPts val="900"/>
              </a:lnSpc>
              <a:spcBef>
                <a:spcPts val="525"/>
              </a:spcBef>
              <a:defRPr sz="1200" spc="-48">
                <a:solidFill>
                  <a:srgbClr val="888888"/>
                </a:solidFill>
                <a:latin typeface="+mn-lt"/>
                <a:ea typeface="+mn-ea"/>
                <a:cs typeface="+mn-cs"/>
                <a:sym typeface="EYInterstate Light"/>
              </a:defRPr>
            </a:pPr>
            <a:r>
              <a:rPr lang="en-US"/>
              <a:t>Third level</a:t>
            </a:r>
          </a:p>
        </p:txBody>
      </p:sp>
      <p:sp>
        <p:nvSpPr>
          <p:cNvPr id="32" name="No te debes quedar sólo en lo superficial, además del Big Data, necesitas entender el por qué de las cosas, profundizar en los detalles, entender las emociones…"/>
          <p:cNvSpPr>
            <a:spLocks noGrp="1"/>
          </p:cNvSpPr>
          <p:nvPr>
            <p:ph type="body" sz="quarter" idx="18"/>
          </p:nvPr>
        </p:nvSpPr>
        <p:spPr>
          <a:xfrm>
            <a:off x="423333" y="4110694"/>
            <a:ext cx="4826000" cy="731561"/>
          </a:xfrm>
          <a:prstGeom prst="rect">
            <a:avLst/>
          </a:prstGeom>
        </p:spPr>
        <p:txBody>
          <a:bodyPr lIns="45719" tIns="45719" rIns="45719" bIns="45719">
            <a:noAutofit/>
          </a:bodyPr>
          <a:lstStyle>
            <a:lvl1pPr algn="l" defTabSz="457189">
              <a:lnSpc>
                <a:spcPts val="1200"/>
              </a:lnSpc>
              <a:spcBef>
                <a:spcPts val="700"/>
              </a:spcBef>
              <a:defRPr sz="1000" spc="-39">
                <a:solidFill>
                  <a:srgbClr val="888888"/>
                </a:solidFill>
                <a:latin typeface="+mn-lt"/>
                <a:ea typeface="+mn-ea"/>
                <a:cs typeface="+mn-cs"/>
                <a:sym typeface="EYInterstate Light"/>
              </a:defRPr>
            </a:lvl1pPr>
          </a:lstStyle>
          <a:p>
            <a:pPr lvl="0"/>
            <a:r>
              <a:rPr lang="en-US"/>
              <a:t>Click to edit Master text styles</a:t>
            </a:r>
          </a:p>
        </p:txBody>
      </p:sp>
      <p:sp>
        <p:nvSpPr>
          <p:cNvPr id="33" name="Punto 1…"/>
          <p:cNvSpPr>
            <a:spLocks noGrp="1"/>
          </p:cNvSpPr>
          <p:nvPr>
            <p:ph type="body" sz="quarter" idx="19"/>
          </p:nvPr>
        </p:nvSpPr>
        <p:spPr>
          <a:xfrm>
            <a:off x="423336" y="4960338"/>
            <a:ext cx="2536169" cy="399468"/>
          </a:xfrm>
          <a:prstGeom prst="rect">
            <a:avLst/>
          </a:prstGeom>
        </p:spPr>
        <p:txBody>
          <a:bodyPr lIns="50800" tIns="50800" rIns="50800" bIns="50800">
            <a:spAutoFit/>
          </a:bodyPr>
          <a:lstStyle>
            <a:lvl1pPr marL="126997" indent="-126997" algn="l" defTabSz="457189">
              <a:lnSpc>
                <a:spcPts val="1200"/>
              </a:lnSpc>
              <a:spcBef>
                <a:spcPts val="700"/>
              </a:spcBef>
              <a:buClr>
                <a:srgbClr val="FFD200"/>
              </a:buClr>
              <a:buSzPct val="140000"/>
              <a:buChar char="▪"/>
              <a:defRPr sz="750" spc="-29">
                <a:solidFill>
                  <a:srgbClr val="888888"/>
                </a:solidFill>
                <a:latin typeface="+mn-lt"/>
                <a:ea typeface="+mn-ea"/>
                <a:cs typeface="+mn-cs"/>
                <a:sym typeface="EYInterstate Light"/>
              </a:defRPr>
            </a:lvl1pPr>
          </a:lstStyle>
          <a:p>
            <a:pPr marL="95250" lvl="0" indent="-95250" algn="l" defTabSz="342900">
              <a:lnSpc>
                <a:spcPts val="900"/>
              </a:lnSpc>
              <a:spcBef>
                <a:spcPts val="525"/>
              </a:spcBef>
              <a:buClr>
                <a:srgbClr val="FFD200"/>
              </a:buClr>
              <a:buSzPct val="140000"/>
              <a:buChar char="▪"/>
              <a:defRPr sz="1000" spc="-39">
                <a:solidFill>
                  <a:srgbClr val="888888"/>
                </a:solidFill>
                <a:latin typeface="+mn-lt"/>
                <a:ea typeface="+mn-ea"/>
                <a:cs typeface="+mn-cs"/>
                <a:sym typeface="EYInterstate Light"/>
              </a:defRPr>
            </a:pPr>
            <a:r>
              <a:rPr lang="en-US"/>
              <a:t>Click to edit Master text styles</a:t>
            </a:r>
          </a:p>
          <a:p>
            <a:pPr marL="95250" lvl="1" indent="-95250" algn="l" defTabSz="342900">
              <a:lnSpc>
                <a:spcPts val="900"/>
              </a:lnSpc>
              <a:spcBef>
                <a:spcPts val="525"/>
              </a:spcBef>
              <a:buClr>
                <a:srgbClr val="FFD200"/>
              </a:buClr>
              <a:buSzPct val="140000"/>
              <a:buChar char="▪"/>
              <a:defRPr sz="1000" spc="-39">
                <a:solidFill>
                  <a:srgbClr val="888888"/>
                </a:solidFill>
                <a:latin typeface="+mn-lt"/>
                <a:ea typeface="+mn-ea"/>
                <a:cs typeface="+mn-cs"/>
                <a:sym typeface="EYInterstate Light"/>
              </a:defRPr>
            </a:pPr>
            <a:r>
              <a:rPr lang="en-US"/>
              <a:t>Second level</a:t>
            </a:r>
          </a:p>
        </p:txBody>
      </p:sp>
      <p:sp>
        <p:nvSpPr>
          <p:cNvPr id="34"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solidFill>
                  <a:srgbClr val="000000"/>
                </a:solidFill>
              </a:rPr>
              <a:pPr/>
              <a:t>‹#›</a:t>
            </a:fld>
            <a:endParaRPr lang="fr-FR" dirty="0">
              <a:solidFill>
                <a:srgbClr val="000000"/>
              </a:solidFill>
            </a:endParaRPr>
          </a:p>
        </p:txBody>
      </p:sp>
    </p:spTree>
    <p:extLst>
      <p:ext uri="{BB962C8B-B14F-4D97-AF65-F5344CB8AC3E}">
        <p14:creationId xmlns:p14="http://schemas.microsoft.com/office/powerpoint/2010/main" val="2261159569"/>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Indice">
    <p:spTree>
      <p:nvGrpSpPr>
        <p:cNvPr id="1" name=""/>
        <p:cNvGrpSpPr/>
        <p:nvPr/>
      </p:nvGrpSpPr>
      <p:grpSpPr>
        <a:xfrm>
          <a:off x="0" y="0"/>
          <a:ext cx="0" cy="0"/>
          <a:chOff x="0" y="0"/>
          <a:chExt cx="0" cy="0"/>
        </a:xfrm>
      </p:grpSpPr>
      <p:sp>
        <p:nvSpPr>
          <p:cNvPr id="42" name="Rectángulo"/>
          <p:cNvSpPr/>
          <p:nvPr/>
        </p:nvSpPr>
        <p:spPr>
          <a:xfrm>
            <a:off x="931884" y="1385375"/>
            <a:ext cx="82536" cy="627401"/>
          </a:xfrm>
          <a:prstGeom prst="rect">
            <a:avLst/>
          </a:prstGeom>
          <a:solidFill>
            <a:srgbClr val="FFD200"/>
          </a:solidFill>
          <a:ln w="3175">
            <a:miter lim="400000"/>
          </a:ln>
        </p:spPr>
        <p:txBody>
          <a:bodyPr lIns="45719" rIns="45719" anchor="ct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sp>
        <p:nvSpPr>
          <p:cNvPr id="43" name="Agenda"/>
          <p:cNvSpPr>
            <a:spLocks noGrp="1"/>
          </p:cNvSpPr>
          <p:nvPr>
            <p:ph type="body" sz="quarter" idx="13"/>
          </p:nvPr>
        </p:nvSpPr>
        <p:spPr>
          <a:xfrm>
            <a:off x="1014421" y="1356279"/>
            <a:ext cx="3171059" cy="1323437"/>
          </a:xfrm>
          <a:prstGeom prst="rect">
            <a:avLst/>
          </a:prstGeom>
        </p:spPr>
        <p:txBody>
          <a:bodyPr lIns="45719" tIns="45719" rIns="45719" bIns="45719">
            <a:spAutoFit/>
          </a:bodyPr>
          <a:lstStyle>
            <a:lvl1pPr algn="l" defTabSz="457189">
              <a:lnSpc>
                <a:spcPts val="3200"/>
              </a:lnSpc>
              <a:defRPr sz="3200" spc="-120">
                <a:solidFill>
                  <a:srgbClr val="262626"/>
                </a:solidFill>
                <a:latin typeface="+mj-lt"/>
                <a:ea typeface="+mj-ea"/>
                <a:cs typeface="+mj-cs"/>
                <a:sym typeface="EYInterstate Bold"/>
              </a:defRPr>
            </a:lvl1pPr>
          </a:lstStyle>
          <a:p>
            <a:pPr lvl="0"/>
            <a:r>
              <a:rPr lang="en-US"/>
              <a:t>Click to edit Master text styles</a:t>
            </a:r>
          </a:p>
        </p:txBody>
      </p:sp>
      <p:sp>
        <p:nvSpPr>
          <p:cNvPr id="44" name="Introducción…"/>
          <p:cNvSpPr>
            <a:spLocks noGrp="1"/>
          </p:cNvSpPr>
          <p:nvPr>
            <p:ph type="body" sz="quarter" idx="14"/>
          </p:nvPr>
        </p:nvSpPr>
        <p:spPr>
          <a:xfrm>
            <a:off x="4412643" y="2271885"/>
            <a:ext cx="4070136" cy="1182373"/>
          </a:xfrm>
          <a:prstGeom prst="rect">
            <a:avLst/>
          </a:prstGeom>
        </p:spPr>
        <p:txBody>
          <a:bodyPr lIns="45719" tIns="45719" rIns="45719" bIns="45719">
            <a:spAutoFit/>
          </a:bodyPr>
          <a:lstStyle>
            <a:lvl1pPr marL="179383" indent="-179383" algn="l" defTabSz="457189">
              <a:lnSpc>
                <a:spcPts val="2200"/>
              </a:lnSpc>
              <a:buSzPct val="100000"/>
              <a:buAutoNum type="arabicPeriod"/>
              <a:defRPr sz="1200" spc="-53">
                <a:solidFill>
                  <a:srgbClr val="808080"/>
                </a:solidFill>
                <a:latin typeface="+mn-lt"/>
                <a:ea typeface="+mn-ea"/>
                <a:cs typeface="+mn-cs"/>
                <a:sym typeface="EYInterstate Light"/>
              </a:defRPr>
            </a:lvl1pPr>
          </a:lstStyle>
          <a:p>
            <a:pPr marL="134540" lvl="0"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Click to edit Master text styles</a:t>
            </a:r>
          </a:p>
          <a:p>
            <a:pPr marL="134540" lvl="1"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Second level</a:t>
            </a:r>
          </a:p>
          <a:p>
            <a:pPr marL="134540" lvl="2"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Third level</a:t>
            </a:r>
          </a:p>
          <a:p>
            <a:pPr marL="134540" lvl="3"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Fourth level</a:t>
            </a:r>
          </a:p>
          <a:p>
            <a:pPr marL="134540" lvl="4"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Fifth level</a:t>
            </a:r>
            <a:endParaRPr lang="fr-FR" dirty="0"/>
          </a:p>
        </p:txBody>
      </p:sp>
      <p:pic>
        <p:nvPicPr>
          <p:cNvPr id="45" name="Flores_gris.png" descr="Flores_gris.png"/>
          <p:cNvPicPr>
            <a:picLocks noChangeAspect="1"/>
          </p:cNvPicPr>
          <p:nvPr/>
        </p:nvPicPr>
        <p:blipFill>
          <a:blip r:embed="rId2"/>
          <a:stretch>
            <a:fillRect/>
          </a:stretch>
        </p:blipFill>
        <p:spPr>
          <a:xfrm>
            <a:off x="7883715" y="2"/>
            <a:ext cx="4308287" cy="4950691"/>
          </a:xfrm>
          <a:prstGeom prst="rect">
            <a:avLst/>
          </a:prstGeom>
          <a:ln w="3175">
            <a:miter lim="400000"/>
          </a:ln>
        </p:spPr>
      </p:pic>
      <p:sp>
        <p:nvSpPr>
          <p:cNvPr id="13" name="TextBox 12"/>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4"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Rapport</a:t>
            </a:r>
            <a:r>
              <a:rPr lang="fr-FR" sz="750" noProof="0" dirty="0">
                <a:solidFill>
                  <a:srgbClr val="808080"/>
                </a:solidFill>
                <a:latin typeface="EYInterstate Regular" panose="02000503020000020004" pitchFamily="2" charset="0"/>
              </a:rPr>
              <a:t> de détection</a:t>
            </a:r>
          </a:p>
        </p:txBody>
      </p:sp>
      <p:pic>
        <p:nvPicPr>
          <p:cNvPr id="9" name="logo_gris.png" descr="logo_gris.png"/>
          <p:cNvPicPr>
            <a:picLocks noChangeAspect="1"/>
          </p:cNvPicPr>
          <p:nvPr/>
        </p:nvPicPr>
        <p:blipFill>
          <a:blip r:embed="rId3"/>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170335087"/>
      </p:ext>
    </p:extLst>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x" preserve="1">
  <p:cSld name="Pregunta copia">
    <p:spTree>
      <p:nvGrpSpPr>
        <p:cNvPr id="1" name=""/>
        <p:cNvGrpSpPr/>
        <p:nvPr/>
      </p:nvGrpSpPr>
      <p:grpSpPr>
        <a:xfrm>
          <a:off x="0" y="0"/>
          <a:ext cx="0" cy="0"/>
          <a:chOff x="0" y="0"/>
          <a:chExt cx="0" cy="0"/>
        </a:xfrm>
      </p:grpSpPr>
      <p:sp>
        <p:nvSpPr>
          <p:cNvPr id="58" name="logo_gris.png"/>
          <p:cNvSpPr>
            <a:spLocks noGrp="1"/>
          </p:cNvSpPr>
          <p:nvPr>
            <p:ph type="pic" sz="quarter" idx="13"/>
          </p:nvPr>
        </p:nvSpPr>
        <p:spPr>
          <a:xfrm>
            <a:off x="10567709" y="5212790"/>
            <a:ext cx="1075779" cy="1259449"/>
          </a:xfrm>
          <a:prstGeom prst="rect">
            <a:avLst/>
          </a:prstGeom>
        </p:spPr>
        <p:txBody>
          <a:bodyPr lIns="91439" tIns="45719" rIns="91439" bIns="45719">
            <a:noAutofit/>
          </a:bodyPr>
          <a:lstStyle/>
          <a:p>
            <a:r>
              <a:rPr lang="en-US"/>
              <a:t>Click icon to add picture</a:t>
            </a:r>
            <a:endParaRPr/>
          </a:p>
        </p:txBody>
      </p:sp>
      <p:sp>
        <p:nvSpPr>
          <p:cNvPr id="59" name="The better question. The better the answer. The better the world works."/>
          <p:cNvSpPr>
            <a:spLocks noGrp="1"/>
          </p:cNvSpPr>
          <p:nvPr>
            <p:ph type="body" sz="quarter" idx="14"/>
          </p:nvPr>
        </p:nvSpPr>
        <p:spPr>
          <a:xfrm>
            <a:off x="510602" y="6196996"/>
            <a:ext cx="5072068" cy="230830"/>
          </a:xfrm>
          <a:prstGeom prst="rect">
            <a:avLst/>
          </a:prstGeom>
        </p:spPr>
        <p:txBody>
          <a:bodyPr lIns="45719" tIns="45719" rIns="45719" bIns="45719">
            <a:spAutoFit/>
          </a:bodyPr>
          <a:lstStyle>
            <a:lvl1pPr algn="l" defTabSz="457189">
              <a:defRPr sz="900" spc="-33">
                <a:solidFill>
                  <a:srgbClr val="808080"/>
                </a:solidFill>
                <a:latin typeface="+mj-lt"/>
                <a:ea typeface="+mj-ea"/>
                <a:cs typeface="+mj-cs"/>
                <a:sym typeface="EYInterstate Bold"/>
              </a:defRPr>
            </a:lvl1pPr>
          </a:lstStyle>
          <a:p>
            <a:pPr lvl="0"/>
            <a:r>
              <a:rPr lang="en-US"/>
              <a:t>Click to edit Master text styles</a:t>
            </a:r>
          </a:p>
        </p:txBody>
      </p:sp>
      <p:sp>
        <p:nvSpPr>
          <p:cNvPr id="60" name="¿Entiendes en profundidad a tu cliente?"/>
          <p:cNvSpPr>
            <a:spLocks noGrp="1"/>
          </p:cNvSpPr>
          <p:nvPr>
            <p:ph type="body" sz="quarter" idx="15"/>
          </p:nvPr>
        </p:nvSpPr>
        <p:spPr>
          <a:xfrm>
            <a:off x="972597" y="2006464"/>
            <a:ext cx="4148072" cy="921404"/>
          </a:xfrm>
          <a:prstGeom prst="rect">
            <a:avLst/>
          </a:prstGeom>
        </p:spPr>
        <p:txBody>
          <a:bodyPr lIns="45719" tIns="45719" rIns="45719" bIns="45719">
            <a:spAutoFit/>
          </a:bodyPr>
          <a:lstStyle>
            <a:lvl1pPr algn="l" defTabSz="457189">
              <a:lnSpc>
                <a:spcPts val="3200"/>
              </a:lnSpc>
              <a:defRPr sz="3600" spc="-135">
                <a:solidFill>
                  <a:srgbClr val="262626"/>
                </a:solidFill>
                <a:latin typeface="+mj-lt"/>
                <a:ea typeface="+mj-ea"/>
                <a:cs typeface="+mj-cs"/>
                <a:sym typeface="EYInterstate Bold"/>
              </a:defRPr>
            </a:lvl1pPr>
          </a:lstStyle>
          <a:p>
            <a:pPr lvl="0"/>
            <a:r>
              <a:rPr lang="en-US"/>
              <a:t>Click to edit Master text styles</a:t>
            </a:r>
          </a:p>
        </p:txBody>
      </p:sp>
      <p:sp>
        <p:nvSpPr>
          <p:cNvPr id="62" name="Entradilla pregunta"/>
          <p:cNvSpPr>
            <a:spLocks noGrp="1"/>
          </p:cNvSpPr>
          <p:nvPr>
            <p:ph type="body" sz="quarter" idx="16"/>
          </p:nvPr>
        </p:nvSpPr>
        <p:spPr>
          <a:xfrm>
            <a:off x="972599" y="3767531"/>
            <a:ext cx="3982397" cy="443261"/>
          </a:xfrm>
          <a:prstGeom prst="rect">
            <a:avLst/>
          </a:prstGeom>
        </p:spPr>
        <p:txBody>
          <a:bodyPr lIns="45719" tIns="45719" rIns="45719" bIns="45719">
            <a:spAutoFit/>
          </a:bodyPr>
          <a:lstStyle>
            <a:lvl1pPr algn="l" defTabSz="457189">
              <a:lnSpc>
                <a:spcPts val="3200"/>
              </a:lnSpc>
              <a:defRPr spc="-52">
                <a:solidFill>
                  <a:srgbClr val="999999"/>
                </a:solidFill>
                <a:latin typeface="+mj-lt"/>
                <a:ea typeface="+mj-ea"/>
                <a:cs typeface="+mj-cs"/>
                <a:sym typeface="EYInterstate Bold"/>
              </a:defRPr>
            </a:lvl1pPr>
          </a:lstStyle>
          <a:p>
            <a:pPr lvl="0"/>
            <a:r>
              <a:rPr lang="en-US"/>
              <a:t>Click to edit Master text styles</a:t>
            </a:r>
          </a:p>
        </p:txBody>
      </p:sp>
      <p:sp>
        <p:nvSpPr>
          <p:cNvPr id="63" name="Línea"/>
          <p:cNvSpPr>
            <a:spLocks noGrp="1"/>
          </p:cNvSpPr>
          <p:nvPr>
            <p:ph type="body" sz="half" idx="17"/>
          </p:nvPr>
        </p:nvSpPr>
        <p:spPr>
          <a:xfrm>
            <a:off x="662253" y="924227"/>
            <a:ext cx="4615339" cy="4100871"/>
          </a:xfrm>
          <a:custGeom>
            <a:avLst/>
            <a:gdLst/>
            <a:ahLst/>
            <a:cxnLst>
              <a:cxn ang="0">
                <a:pos x="wd2" y="hd2"/>
              </a:cxn>
              <a:cxn ang="5400000">
                <a:pos x="wd2" y="hd2"/>
              </a:cxn>
              <a:cxn ang="10800000">
                <a:pos x="wd2" y="hd2"/>
              </a:cxn>
              <a:cxn ang="16200000">
                <a:pos x="wd2" y="hd2"/>
              </a:cxn>
            </a:cxnLst>
            <a:rect l="0" t="0" r="r" b="b"/>
            <a:pathLst>
              <a:path w="21600" h="21600" extrusionOk="0">
                <a:moveTo>
                  <a:pt x="3573" y="21600"/>
                </a:moveTo>
                <a:lnTo>
                  <a:pt x="21600" y="21600"/>
                </a:lnTo>
                <a:cubicBezTo>
                  <a:pt x="21600" y="17985"/>
                  <a:pt x="21600" y="14370"/>
                  <a:pt x="21600" y="10755"/>
                </a:cubicBezTo>
                <a:cubicBezTo>
                  <a:pt x="21600" y="7170"/>
                  <a:pt x="21600" y="3585"/>
                  <a:pt x="21600" y="0"/>
                </a:cubicBezTo>
                <a:lnTo>
                  <a:pt x="0" y="4569"/>
                </a:lnTo>
                <a:lnTo>
                  <a:pt x="0" y="20580"/>
                </a:lnTo>
              </a:path>
            </a:pathLst>
          </a:cu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4" name="Línea"/>
          <p:cNvSpPr>
            <a:spLocks noGrp="1"/>
          </p:cNvSpPr>
          <p:nvPr>
            <p:ph type="body" sz="quarter" idx="18"/>
          </p:nvPr>
        </p:nvSpPr>
        <p:spPr>
          <a:xfrm>
            <a:off x="1146207" y="5025119"/>
            <a:ext cx="160325"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5" name="Línea"/>
          <p:cNvSpPr>
            <a:spLocks noGrp="1"/>
          </p:cNvSpPr>
          <p:nvPr>
            <p:ph type="body" sz="quarter" idx="19"/>
          </p:nvPr>
        </p:nvSpPr>
        <p:spPr>
          <a:xfrm>
            <a:off x="872344" y="5026892"/>
            <a:ext cx="160325"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6" name="Línea"/>
          <p:cNvSpPr>
            <a:spLocks noGrp="1"/>
          </p:cNvSpPr>
          <p:nvPr>
            <p:ph type="body" sz="quarter" idx="20"/>
          </p:nvPr>
        </p:nvSpPr>
        <p:spPr>
          <a:xfrm>
            <a:off x="586054" y="5026892"/>
            <a:ext cx="160327"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7" name="Línea"/>
          <p:cNvSpPr>
            <a:spLocks noGrp="1"/>
          </p:cNvSpPr>
          <p:nvPr>
            <p:ph type="body" sz="quarter" idx="21"/>
          </p:nvPr>
        </p:nvSpPr>
        <p:spPr>
          <a:xfrm>
            <a:off x="1044605"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8" name="Línea"/>
          <p:cNvSpPr>
            <a:spLocks noGrp="1"/>
          </p:cNvSpPr>
          <p:nvPr>
            <p:ph type="body" sz="quarter" idx="22"/>
          </p:nvPr>
        </p:nvSpPr>
        <p:spPr>
          <a:xfrm>
            <a:off x="807769"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9" name="Línea"/>
          <p:cNvSpPr>
            <a:spLocks noGrp="1"/>
          </p:cNvSpPr>
          <p:nvPr>
            <p:ph type="body" sz="quarter" idx="23"/>
          </p:nvPr>
        </p:nvSpPr>
        <p:spPr>
          <a:xfrm>
            <a:off x="570932"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70"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solidFill>
                  <a:srgbClr val="000000"/>
                </a:solidFill>
              </a:rPr>
              <a:pPr/>
              <a:t>‹#›</a:t>
            </a:fld>
            <a:endParaRPr lang="fr-FR" dirty="0">
              <a:solidFill>
                <a:srgbClr val="000000"/>
              </a:solidFill>
            </a:endParaRPr>
          </a:p>
        </p:txBody>
      </p:sp>
    </p:spTree>
    <p:extLst>
      <p:ext uri="{BB962C8B-B14F-4D97-AF65-F5344CB8AC3E}">
        <p14:creationId xmlns:p14="http://schemas.microsoft.com/office/powerpoint/2010/main" val="1677271826"/>
      </p:ext>
    </p:extLst>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x" preserve="1">
  <p:cSld name="Pregunta copia 2">
    <p:spTree>
      <p:nvGrpSpPr>
        <p:cNvPr id="1" name=""/>
        <p:cNvGrpSpPr/>
        <p:nvPr/>
      </p:nvGrpSpPr>
      <p:grpSpPr>
        <a:xfrm>
          <a:off x="0" y="0"/>
          <a:ext cx="0" cy="0"/>
          <a:chOff x="0" y="0"/>
          <a:chExt cx="0" cy="0"/>
        </a:xfrm>
      </p:grpSpPr>
      <p:sp>
        <p:nvSpPr>
          <p:cNvPr id="77" name="Figura"/>
          <p:cNvSpPr>
            <a:spLocks noGrp="1"/>
          </p:cNvSpPr>
          <p:nvPr>
            <p:ph type="body" sz="quarter" idx="13"/>
          </p:nvPr>
        </p:nvSpPr>
        <p:spPr>
          <a:xfrm>
            <a:off x="586054" y="825589"/>
            <a:ext cx="4775201" cy="3445997"/>
          </a:xfrm>
          <a:custGeom>
            <a:avLst/>
            <a:gdLst/>
            <a:ahLst/>
            <a:cxnLst>
              <a:cxn ang="0">
                <a:pos x="wd2" y="hd2"/>
              </a:cxn>
              <a:cxn ang="5400000">
                <a:pos x="wd2" y="hd2"/>
              </a:cxn>
              <a:cxn ang="10800000">
                <a:pos x="wd2" y="hd2"/>
              </a:cxn>
              <a:cxn ang="16200000">
                <a:pos x="wd2" y="hd2"/>
              </a:cxn>
            </a:cxnLst>
            <a:rect l="0" t="0" r="r" b="b"/>
            <a:pathLst>
              <a:path w="21600" h="21600" extrusionOk="0">
                <a:moveTo>
                  <a:pt x="0" y="5573"/>
                </a:moveTo>
                <a:lnTo>
                  <a:pt x="21600" y="0"/>
                </a:lnTo>
                <a:lnTo>
                  <a:pt x="21600" y="21600"/>
                </a:lnTo>
                <a:lnTo>
                  <a:pt x="0" y="21600"/>
                </a:lnTo>
                <a:lnTo>
                  <a:pt x="0" y="5573"/>
                </a:lnTo>
                <a:close/>
              </a:path>
            </a:pathLst>
          </a:custGeom>
          <a:solidFill>
            <a:srgbClr val="FFD200"/>
          </a:solidFill>
        </p:spPr>
        <p:txBody>
          <a:bodyPr anchor="ctr">
            <a:noAutofit/>
          </a:bodyPr>
          <a:lstStyle>
            <a:lvl1pPr eaLnBrk="1">
              <a:defRPr/>
            </a:lvl1pPr>
          </a:lstStyle>
          <a:p>
            <a:pPr lvl="0">
              <a:defRPr sz="1100">
                <a:solidFill>
                  <a:srgbClr val="FFFFFF"/>
                </a:solidFill>
              </a:defRPr>
            </a:pPr>
            <a:r>
              <a:rPr lang="en-US"/>
              <a:t>Click to edit Master text styles</a:t>
            </a:r>
          </a:p>
        </p:txBody>
      </p:sp>
      <p:sp>
        <p:nvSpPr>
          <p:cNvPr id="78" name="logo_gris.png"/>
          <p:cNvSpPr>
            <a:spLocks noGrp="1"/>
          </p:cNvSpPr>
          <p:nvPr>
            <p:ph type="pic" sz="quarter" idx="14"/>
          </p:nvPr>
        </p:nvSpPr>
        <p:spPr>
          <a:xfrm>
            <a:off x="10567709" y="5212790"/>
            <a:ext cx="1075779" cy="1259449"/>
          </a:xfrm>
          <a:prstGeom prst="rect">
            <a:avLst/>
          </a:prstGeom>
        </p:spPr>
        <p:txBody>
          <a:bodyPr lIns="91439" tIns="45719" rIns="91439" bIns="45719">
            <a:noAutofit/>
          </a:bodyPr>
          <a:lstStyle/>
          <a:p>
            <a:r>
              <a:rPr lang="en-US"/>
              <a:t>Click icon to add picture</a:t>
            </a:r>
            <a:endParaRPr/>
          </a:p>
        </p:txBody>
      </p:sp>
      <p:sp>
        <p:nvSpPr>
          <p:cNvPr id="79" name="The better question. The better the answer. The better the world works."/>
          <p:cNvSpPr>
            <a:spLocks noGrp="1"/>
          </p:cNvSpPr>
          <p:nvPr>
            <p:ph type="body" sz="quarter" idx="15"/>
          </p:nvPr>
        </p:nvSpPr>
        <p:spPr>
          <a:xfrm>
            <a:off x="510602" y="6196996"/>
            <a:ext cx="5072068" cy="230830"/>
          </a:xfrm>
          <a:prstGeom prst="rect">
            <a:avLst/>
          </a:prstGeom>
        </p:spPr>
        <p:txBody>
          <a:bodyPr lIns="45719" tIns="45719" rIns="45719" bIns="45719">
            <a:spAutoFit/>
          </a:bodyPr>
          <a:lstStyle>
            <a:lvl1pPr algn="l" defTabSz="457189">
              <a:defRPr sz="900" spc="-33">
                <a:solidFill>
                  <a:srgbClr val="808080"/>
                </a:solidFill>
                <a:latin typeface="+mj-lt"/>
                <a:ea typeface="+mj-ea"/>
                <a:cs typeface="+mj-cs"/>
                <a:sym typeface="EYInterstate Bold"/>
              </a:defRPr>
            </a:lvl1pPr>
          </a:lstStyle>
          <a:p>
            <a:pPr lvl="0"/>
            <a:r>
              <a:rPr lang="en-US"/>
              <a:t>Click to edit Master text styles</a:t>
            </a:r>
          </a:p>
        </p:txBody>
      </p:sp>
      <p:sp>
        <p:nvSpPr>
          <p:cNvPr id="80" name="Como realizar una presentación impactante de 2”"/>
          <p:cNvSpPr>
            <a:spLocks noGrp="1"/>
          </p:cNvSpPr>
          <p:nvPr>
            <p:ph type="body" sz="quarter" idx="16"/>
          </p:nvPr>
        </p:nvSpPr>
        <p:spPr>
          <a:xfrm>
            <a:off x="826637" y="2006465"/>
            <a:ext cx="4294032" cy="400108"/>
          </a:xfrm>
          <a:prstGeom prst="rect">
            <a:avLst/>
          </a:prstGeom>
        </p:spPr>
        <p:txBody>
          <a:bodyPr lIns="45719" tIns="45719" rIns="45719" bIns="45719">
            <a:spAutoFit/>
          </a:bodyPr>
          <a:lstStyle>
            <a:lvl1pPr algn="l" defTabSz="457189">
              <a:lnSpc>
                <a:spcPts val="2400"/>
              </a:lnSpc>
              <a:defRPr sz="2400" spc="-138">
                <a:solidFill>
                  <a:srgbClr val="262626"/>
                </a:solidFill>
                <a:latin typeface="+mj-lt"/>
                <a:ea typeface="+mj-ea"/>
                <a:cs typeface="+mj-cs"/>
                <a:sym typeface="EYInterstate Bold"/>
              </a:defRPr>
            </a:lvl1pPr>
          </a:lstStyle>
          <a:p>
            <a:pPr lvl="0"/>
            <a:r>
              <a:rPr lang="en-US"/>
              <a:t>Click to edit Master text styles</a:t>
            </a:r>
          </a:p>
        </p:txBody>
      </p:sp>
      <p:sp>
        <p:nvSpPr>
          <p:cNvPr id="81" name="Flores_gris.png"/>
          <p:cNvSpPr>
            <a:spLocks noGrp="1"/>
          </p:cNvSpPr>
          <p:nvPr>
            <p:ph type="pic" sz="half" idx="17"/>
          </p:nvPr>
        </p:nvSpPr>
        <p:spPr>
          <a:xfrm>
            <a:off x="7883715" y="2"/>
            <a:ext cx="4308287" cy="4950691"/>
          </a:xfrm>
          <a:prstGeom prst="rect">
            <a:avLst/>
          </a:prstGeom>
        </p:spPr>
        <p:txBody>
          <a:bodyPr lIns="91439" tIns="45719" rIns="91439" bIns="45719">
            <a:noAutofit/>
          </a:bodyPr>
          <a:lstStyle/>
          <a:p>
            <a:r>
              <a:rPr lang="en-US"/>
              <a:t>Click icon to add picture</a:t>
            </a:r>
            <a:endParaRPr/>
          </a:p>
        </p:txBody>
      </p:sp>
      <p:sp>
        <p:nvSpPr>
          <p:cNvPr id="82" name="Entradilla pregunta"/>
          <p:cNvSpPr>
            <a:spLocks noGrp="1"/>
          </p:cNvSpPr>
          <p:nvPr>
            <p:ph type="body" sz="quarter" idx="18"/>
          </p:nvPr>
        </p:nvSpPr>
        <p:spPr>
          <a:xfrm>
            <a:off x="826639" y="3259532"/>
            <a:ext cx="3982397" cy="437105"/>
          </a:xfrm>
          <a:prstGeom prst="rect">
            <a:avLst/>
          </a:prstGeom>
        </p:spPr>
        <p:txBody>
          <a:bodyPr lIns="45719" tIns="45719" rIns="45719" bIns="45719">
            <a:spAutoFit/>
          </a:bodyPr>
          <a:lstStyle>
            <a:lvl1pPr algn="l" defTabSz="457189">
              <a:lnSpc>
                <a:spcPts val="3200"/>
              </a:lnSpc>
              <a:defRPr sz="1200" spc="-45">
                <a:solidFill>
                  <a:srgbClr val="333333"/>
                </a:solidFill>
                <a:latin typeface="+mn-lt"/>
                <a:ea typeface="+mn-ea"/>
                <a:cs typeface="+mn-cs"/>
                <a:sym typeface="EYInterstate Light"/>
              </a:defRPr>
            </a:lvl1pPr>
          </a:lstStyle>
          <a:p>
            <a:pPr lvl="0"/>
            <a:r>
              <a:rPr lang="en-US"/>
              <a:t>Click to edit Master text styles</a:t>
            </a:r>
          </a:p>
        </p:txBody>
      </p:sp>
      <p:sp>
        <p:nvSpPr>
          <p:cNvPr id="83" name="Línea"/>
          <p:cNvSpPr>
            <a:spLocks noGrp="1"/>
          </p:cNvSpPr>
          <p:nvPr>
            <p:ph type="body" sz="quarter" idx="19"/>
          </p:nvPr>
        </p:nvSpPr>
        <p:spPr>
          <a:xfrm>
            <a:off x="1044605"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84" name="Línea"/>
          <p:cNvSpPr>
            <a:spLocks noGrp="1"/>
          </p:cNvSpPr>
          <p:nvPr>
            <p:ph type="body" sz="quarter" idx="20"/>
          </p:nvPr>
        </p:nvSpPr>
        <p:spPr>
          <a:xfrm>
            <a:off x="807769"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85" name="Línea"/>
          <p:cNvSpPr>
            <a:spLocks noGrp="1"/>
          </p:cNvSpPr>
          <p:nvPr>
            <p:ph type="body" sz="quarter" idx="21"/>
          </p:nvPr>
        </p:nvSpPr>
        <p:spPr>
          <a:xfrm>
            <a:off x="570932"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86"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solidFill>
                  <a:srgbClr val="000000"/>
                </a:solidFill>
              </a:rPr>
              <a:pPr/>
              <a:t>‹#›</a:t>
            </a:fld>
            <a:endParaRPr lang="fr-FR" dirty="0">
              <a:solidFill>
                <a:srgbClr val="000000"/>
              </a:solidFill>
            </a:endParaRPr>
          </a:p>
        </p:txBody>
      </p:sp>
    </p:spTree>
    <p:extLst>
      <p:ext uri="{BB962C8B-B14F-4D97-AF65-F5344CB8AC3E}">
        <p14:creationId xmlns:p14="http://schemas.microsoft.com/office/powerpoint/2010/main" val="1595609223"/>
      </p:ext>
    </p:extLst>
  </p:cSld>
  <p:clrMapOvr>
    <a:masterClrMapping/>
  </p:clrMapOvr>
  <p:transition spd="med"/>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x" preserve="1">
  <p:cSld name="Pregunta copia 1">
    <p:spTree>
      <p:nvGrpSpPr>
        <p:cNvPr id="1" name=""/>
        <p:cNvGrpSpPr/>
        <p:nvPr/>
      </p:nvGrpSpPr>
      <p:grpSpPr>
        <a:xfrm>
          <a:off x="0" y="0"/>
          <a:ext cx="0" cy="0"/>
          <a:chOff x="0" y="0"/>
          <a:chExt cx="0" cy="0"/>
        </a:xfrm>
      </p:grpSpPr>
      <p:sp>
        <p:nvSpPr>
          <p:cNvPr id="93" name="Imagen"/>
          <p:cNvSpPr>
            <a:spLocks noGrp="1"/>
          </p:cNvSpPr>
          <p:nvPr>
            <p:ph type="pic" idx="13"/>
          </p:nvPr>
        </p:nvSpPr>
        <p:spPr>
          <a:xfrm>
            <a:off x="0" y="0"/>
            <a:ext cx="12192000" cy="6858000"/>
          </a:xfrm>
          <a:prstGeom prst="rect">
            <a:avLst/>
          </a:prstGeom>
        </p:spPr>
        <p:txBody>
          <a:bodyPr lIns="91439" tIns="45719" rIns="91439" bIns="45719">
            <a:noAutofit/>
          </a:bodyPr>
          <a:lstStyle/>
          <a:p>
            <a:r>
              <a:rPr lang="en-US"/>
              <a:t>Click icon to add picture</a:t>
            </a:r>
            <a:endParaRPr/>
          </a:p>
        </p:txBody>
      </p:sp>
      <p:pic>
        <p:nvPicPr>
          <p:cNvPr id="94" name="Flores_gris.png" descr="Flores_gris.png"/>
          <p:cNvPicPr>
            <a:picLocks noChangeAspect="1"/>
          </p:cNvPicPr>
          <p:nvPr/>
        </p:nvPicPr>
        <p:blipFill>
          <a:blip r:embed="rId2">
            <a:alphaModFix amt="44832"/>
          </a:blip>
          <a:stretch>
            <a:fillRect/>
          </a:stretch>
        </p:blipFill>
        <p:spPr>
          <a:xfrm>
            <a:off x="7883715" y="2"/>
            <a:ext cx="4308287" cy="4950691"/>
          </a:xfrm>
          <a:prstGeom prst="rect">
            <a:avLst/>
          </a:prstGeom>
          <a:ln w="3175">
            <a:miter lim="400000"/>
          </a:ln>
        </p:spPr>
      </p:pic>
      <p:sp>
        <p:nvSpPr>
          <p:cNvPr id="95" name="The better question. The better the answer. The better the world works."/>
          <p:cNvSpPr>
            <a:spLocks noGrp="1"/>
          </p:cNvSpPr>
          <p:nvPr>
            <p:ph type="body" sz="quarter" idx="14"/>
          </p:nvPr>
        </p:nvSpPr>
        <p:spPr>
          <a:xfrm>
            <a:off x="510602" y="6196996"/>
            <a:ext cx="5072068" cy="230830"/>
          </a:xfrm>
          <a:prstGeom prst="rect">
            <a:avLst/>
          </a:prstGeom>
        </p:spPr>
        <p:txBody>
          <a:bodyPr lIns="45719" tIns="45719" rIns="45719" bIns="45719">
            <a:spAutoFit/>
          </a:bodyPr>
          <a:lstStyle>
            <a:lvl1pPr algn="l" defTabSz="457189">
              <a:defRPr sz="900" spc="-33">
                <a:solidFill>
                  <a:srgbClr val="FFFFFF"/>
                </a:solidFill>
                <a:latin typeface="+mj-lt"/>
                <a:ea typeface="+mj-ea"/>
                <a:cs typeface="+mj-cs"/>
                <a:sym typeface="EYInterstate Bold"/>
              </a:defRPr>
            </a:lvl1pPr>
          </a:lstStyle>
          <a:p>
            <a:pPr lvl="0"/>
            <a:r>
              <a:rPr lang="en-US"/>
              <a:t>Click to edit Master text styles</a:t>
            </a:r>
          </a:p>
        </p:txBody>
      </p:sp>
      <p:sp>
        <p:nvSpPr>
          <p:cNvPr id="96" name="¿Entiendes en profundidad a tu cliente?"/>
          <p:cNvSpPr>
            <a:spLocks noGrp="1"/>
          </p:cNvSpPr>
          <p:nvPr>
            <p:ph type="body" sz="quarter" idx="15"/>
          </p:nvPr>
        </p:nvSpPr>
        <p:spPr>
          <a:xfrm>
            <a:off x="972597" y="2006464"/>
            <a:ext cx="4148072" cy="921404"/>
          </a:xfrm>
          <a:prstGeom prst="rect">
            <a:avLst/>
          </a:prstGeom>
        </p:spPr>
        <p:txBody>
          <a:bodyPr lIns="45719" tIns="45719" rIns="45719" bIns="45719">
            <a:spAutoFit/>
          </a:bodyPr>
          <a:lstStyle>
            <a:lvl1pPr algn="l" defTabSz="457189">
              <a:lnSpc>
                <a:spcPts val="3200"/>
              </a:lnSpc>
              <a:defRPr sz="3600" spc="-135">
                <a:solidFill>
                  <a:srgbClr val="FFFFFF"/>
                </a:solidFill>
                <a:latin typeface="+mj-lt"/>
                <a:ea typeface="+mj-ea"/>
                <a:cs typeface="+mj-cs"/>
                <a:sym typeface="EYInterstate Bold"/>
              </a:defRPr>
            </a:lvl1pPr>
          </a:lstStyle>
          <a:p>
            <a:pPr lvl="0"/>
            <a:r>
              <a:rPr lang="en-US"/>
              <a:t>Click to edit Master text styles</a:t>
            </a:r>
          </a:p>
        </p:txBody>
      </p:sp>
      <p:sp>
        <p:nvSpPr>
          <p:cNvPr id="97" name="Flores_gris.png"/>
          <p:cNvSpPr>
            <a:spLocks noGrp="1"/>
          </p:cNvSpPr>
          <p:nvPr>
            <p:ph type="pic" sz="half" idx="16"/>
          </p:nvPr>
        </p:nvSpPr>
        <p:spPr>
          <a:xfrm>
            <a:off x="7883715" y="2"/>
            <a:ext cx="4308287" cy="4950691"/>
          </a:xfrm>
          <a:prstGeom prst="rect">
            <a:avLst/>
          </a:prstGeom>
        </p:spPr>
        <p:txBody>
          <a:bodyPr lIns="91439" tIns="45719" rIns="91439" bIns="45719">
            <a:noAutofit/>
          </a:bodyPr>
          <a:lstStyle/>
          <a:p>
            <a:r>
              <a:rPr lang="en-US"/>
              <a:t>Click icon to add picture</a:t>
            </a:r>
            <a:endParaRPr/>
          </a:p>
        </p:txBody>
      </p:sp>
      <p:sp>
        <p:nvSpPr>
          <p:cNvPr id="98" name="Entradilla pregunta"/>
          <p:cNvSpPr>
            <a:spLocks noGrp="1"/>
          </p:cNvSpPr>
          <p:nvPr>
            <p:ph type="body" sz="quarter" idx="17"/>
          </p:nvPr>
        </p:nvSpPr>
        <p:spPr>
          <a:xfrm>
            <a:off x="972599" y="3767530"/>
            <a:ext cx="3982397" cy="440183"/>
          </a:xfrm>
          <a:prstGeom prst="rect">
            <a:avLst/>
          </a:prstGeom>
        </p:spPr>
        <p:txBody>
          <a:bodyPr lIns="45719" tIns="45719" rIns="45719" bIns="45719">
            <a:spAutoFit/>
          </a:bodyPr>
          <a:lstStyle>
            <a:lvl1pPr algn="l" defTabSz="457189">
              <a:lnSpc>
                <a:spcPts val="3200"/>
              </a:lnSpc>
              <a:defRPr sz="1300" spc="-48">
                <a:solidFill>
                  <a:srgbClr val="FFFFFF"/>
                </a:solidFill>
                <a:latin typeface="+mj-lt"/>
                <a:ea typeface="+mj-ea"/>
                <a:cs typeface="+mj-cs"/>
                <a:sym typeface="EYInterstate Bold"/>
              </a:defRPr>
            </a:lvl1pPr>
          </a:lstStyle>
          <a:p>
            <a:pPr lvl="0"/>
            <a:r>
              <a:rPr lang="en-US"/>
              <a:t>Click to edit Master text styles</a:t>
            </a:r>
          </a:p>
        </p:txBody>
      </p:sp>
      <p:sp>
        <p:nvSpPr>
          <p:cNvPr id="99" name="Línea"/>
          <p:cNvSpPr>
            <a:spLocks noGrp="1"/>
          </p:cNvSpPr>
          <p:nvPr>
            <p:ph type="body" sz="half" idx="18"/>
          </p:nvPr>
        </p:nvSpPr>
        <p:spPr>
          <a:xfrm>
            <a:off x="662253" y="924227"/>
            <a:ext cx="4615339" cy="4100871"/>
          </a:xfrm>
          <a:custGeom>
            <a:avLst/>
            <a:gdLst/>
            <a:ahLst/>
            <a:cxnLst>
              <a:cxn ang="0">
                <a:pos x="wd2" y="hd2"/>
              </a:cxn>
              <a:cxn ang="5400000">
                <a:pos x="wd2" y="hd2"/>
              </a:cxn>
              <a:cxn ang="10800000">
                <a:pos x="wd2" y="hd2"/>
              </a:cxn>
              <a:cxn ang="16200000">
                <a:pos x="wd2" y="hd2"/>
              </a:cxn>
            </a:cxnLst>
            <a:rect l="0" t="0" r="r" b="b"/>
            <a:pathLst>
              <a:path w="21600" h="21600" extrusionOk="0">
                <a:moveTo>
                  <a:pt x="3573" y="21600"/>
                </a:moveTo>
                <a:lnTo>
                  <a:pt x="21600" y="21600"/>
                </a:lnTo>
                <a:cubicBezTo>
                  <a:pt x="21600" y="17985"/>
                  <a:pt x="21600" y="14370"/>
                  <a:pt x="21600" y="10755"/>
                </a:cubicBezTo>
                <a:cubicBezTo>
                  <a:pt x="21600" y="7170"/>
                  <a:pt x="21600" y="3585"/>
                  <a:pt x="21600" y="0"/>
                </a:cubicBezTo>
                <a:lnTo>
                  <a:pt x="0" y="4569"/>
                </a:lnTo>
                <a:lnTo>
                  <a:pt x="0" y="20580"/>
                </a:lnTo>
              </a:path>
            </a:pathLst>
          </a:cu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0" name="Línea"/>
          <p:cNvSpPr>
            <a:spLocks noGrp="1"/>
          </p:cNvSpPr>
          <p:nvPr>
            <p:ph type="body" sz="quarter" idx="19"/>
          </p:nvPr>
        </p:nvSpPr>
        <p:spPr>
          <a:xfrm>
            <a:off x="1146207" y="5025119"/>
            <a:ext cx="160325"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1" name="Línea"/>
          <p:cNvSpPr>
            <a:spLocks noGrp="1"/>
          </p:cNvSpPr>
          <p:nvPr>
            <p:ph type="body" sz="quarter" idx="20"/>
          </p:nvPr>
        </p:nvSpPr>
        <p:spPr>
          <a:xfrm>
            <a:off x="872344" y="5026892"/>
            <a:ext cx="160325"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2" name="Línea"/>
          <p:cNvSpPr>
            <a:spLocks noGrp="1"/>
          </p:cNvSpPr>
          <p:nvPr>
            <p:ph type="body" sz="quarter" idx="21"/>
          </p:nvPr>
        </p:nvSpPr>
        <p:spPr>
          <a:xfrm>
            <a:off x="586054" y="5026892"/>
            <a:ext cx="160327"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3" name="Línea"/>
          <p:cNvSpPr>
            <a:spLocks noGrp="1"/>
          </p:cNvSpPr>
          <p:nvPr>
            <p:ph type="body" sz="quarter" idx="22"/>
          </p:nvPr>
        </p:nvSpPr>
        <p:spPr>
          <a:xfrm>
            <a:off x="1044605"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4" name="Línea"/>
          <p:cNvSpPr>
            <a:spLocks noGrp="1"/>
          </p:cNvSpPr>
          <p:nvPr>
            <p:ph type="body" sz="quarter" idx="23"/>
          </p:nvPr>
        </p:nvSpPr>
        <p:spPr>
          <a:xfrm>
            <a:off x="807769"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5" name="Línea"/>
          <p:cNvSpPr>
            <a:spLocks noGrp="1"/>
          </p:cNvSpPr>
          <p:nvPr>
            <p:ph type="body" sz="quarter" idx="24"/>
          </p:nvPr>
        </p:nvSpPr>
        <p:spPr>
          <a:xfrm>
            <a:off x="570932"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6" name="logo_blanco.png"/>
          <p:cNvSpPr>
            <a:spLocks noGrp="1"/>
          </p:cNvSpPr>
          <p:nvPr>
            <p:ph type="pic" sz="quarter" idx="25"/>
          </p:nvPr>
        </p:nvSpPr>
        <p:spPr>
          <a:xfrm>
            <a:off x="10574880" y="5226528"/>
            <a:ext cx="1061441" cy="1234033"/>
          </a:xfrm>
          <a:prstGeom prst="rect">
            <a:avLst/>
          </a:prstGeom>
        </p:spPr>
        <p:txBody>
          <a:bodyPr lIns="91439" tIns="45719" rIns="91439" bIns="45719">
            <a:noAutofit/>
          </a:bodyPr>
          <a:lstStyle/>
          <a:p>
            <a:r>
              <a:rPr lang="en-US"/>
              <a:t>Click icon to add picture</a:t>
            </a:r>
            <a:endParaRPr/>
          </a:p>
        </p:txBody>
      </p:sp>
      <p:sp>
        <p:nvSpPr>
          <p:cNvPr id="107"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solidFill>
                  <a:srgbClr val="000000"/>
                </a:solidFill>
              </a:rPr>
              <a:pPr/>
              <a:t>‹#›</a:t>
            </a:fld>
            <a:endParaRPr lang="fr-FR" dirty="0">
              <a:solidFill>
                <a:srgbClr val="000000"/>
              </a:solidFill>
            </a:endParaRPr>
          </a:p>
        </p:txBody>
      </p:sp>
    </p:spTree>
    <p:extLst>
      <p:ext uri="{BB962C8B-B14F-4D97-AF65-F5344CB8AC3E}">
        <p14:creationId xmlns:p14="http://schemas.microsoft.com/office/powerpoint/2010/main" val="2139063366"/>
      </p:ext>
    </p:extLst>
  </p:cSld>
  <p:clrMapOvr>
    <a:masterClrMapping/>
  </p:clrMapOvr>
  <p:transition spd="med"/>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x" preserve="1">
  <p:cSld name="Pregunta large">
    <p:spTree>
      <p:nvGrpSpPr>
        <p:cNvPr id="1" name=""/>
        <p:cNvGrpSpPr/>
        <p:nvPr/>
      </p:nvGrpSpPr>
      <p:grpSpPr>
        <a:xfrm>
          <a:off x="0" y="0"/>
          <a:ext cx="0" cy="0"/>
          <a:chOff x="0" y="0"/>
          <a:chExt cx="0" cy="0"/>
        </a:xfrm>
      </p:grpSpPr>
      <p:grpSp>
        <p:nvGrpSpPr>
          <p:cNvPr id="118" name="Grupo"/>
          <p:cNvGrpSpPr/>
          <p:nvPr/>
        </p:nvGrpSpPr>
        <p:grpSpPr>
          <a:xfrm>
            <a:off x="826474" y="856491"/>
            <a:ext cx="4997353" cy="3814800"/>
            <a:chOff x="0" y="-292100"/>
            <a:chExt cx="5042652" cy="2861098"/>
          </a:xfrm>
        </p:grpSpPr>
        <p:sp>
          <p:nvSpPr>
            <p:cNvPr id="114" name="Línea"/>
            <p:cNvSpPr/>
            <p:nvPr/>
          </p:nvSpPr>
          <p:spPr>
            <a:xfrm>
              <a:off x="57150" y="-292100"/>
              <a:ext cx="4985503" cy="2859752"/>
            </a:xfrm>
            <a:custGeom>
              <a:avLst/>
              <a:gdLst/>
              <a:ahLst/>
              <a:cxnLst>
                <a:cxn ang="0">
                  <a:pos x="wd2" y="hd2"/>
                </a:cxn>
                <a:cxn ang="5400000">
                  <a:pos x="wd2" y="hd2"/>
                </a:cxn>
                <a:cxn ang="10800000">
                  <a:pos x="wd2" y="hd2"/>
                </a:cxn>
                <a:cxn ang="16200000">
                  <a:pos x="wd2" y="hd2"/>
                </a:cxn>
              </a:cxnLst>
              <a:rect l="0" t="0" r="r" b="b"/>
              <a:pathLst>
                <a:path w="21600" h="21600" extrusionOk="0">
                  <a:moveTo>
                    <a:pt x="2481" y="21600"/>
                  </a:moveTo>
                  <a:lnTo>
                    <a:pt x="21600" y="21600"/>
                  </a:lnTo>
                  <a:cubicBezTo>
                    <a:pt x="21600" y="19007"/>
                    <a:pt x="21600" y="16414"/>
                    <a:pt x="21600" y="13822"/>
                  </a:cubicBezTo>
                  <a:cubicBezTo>
                    <a:pt x="21600" y="9214"/>
                    <a:pt x="21600" y="4607"/>
                    <a:pt x="21600" y="0"/>
                  </a:cubicBezTo>
                  <a:lnTo>
                    <a:pt x="0" y="7121"/>
                  </a:lnTo>
                  <a:lnTo>
                    <a:pt x="0" y="20503"/>
                  </a:lnTo>
                </a:path>
              </a:pathLst>
            </a:cu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15" name="Línea"/>
            <p:cNvSpPr/>
            <p:nvPr/>
          </p:nvSpPr>
          <p:spPr>
            <a:xfrm>
              <a:off x="420114" y="2567669"/>
              <a:ext cx="120244" cy="1"/>
            </a:xfrm>
            <a:prstGeom prst="line">
              <a:avLst/>
            </a:pr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16" name="Línea"/>
            <p:cNvSpPr/>
            <p:nvPr/>
          </p:nvSpPr>
          <p:spPr>
            <a:xfrm>
              <a:off x="214718" y="2568998"/>
              <a:ext cx="120244" cy="1"/>
            </a:xfrm>
            <a:prstGeom prst="line">
              <a:avLst/>
            </a:pr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17" name="Línea"/>
            <p:cNvSpPr/>
            <p:nvPr/>
          </p:nvSpPr>
          <p:spPr>
            <a:xfrm>
              <a:off x="0" y="2568998"/>
              <a:ext cx="120244" cy="1"/>
            </a:xfrm>
            <a:prstGeom prst="line">
              <a:avLst/>
            </a:pr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120" name="The better question. The better the answer. The better the world works."/>
          <p:cNvSpPr/>
          <p:nvPr/>
        </p:nvSpPr>
        <p:spPr>
          <a:xfrm>
            <a:off x="751758" y="6196996"/>
            <a:ext cx="5498055" cy="230832"/>
          </a:xfrm>
          <a:prstGeom prst="rect">
            <a:avLst/>
          </a:prstGeom>
          <a:ln w="3175">
            <a:miter lim="400000"/>
          </a:ln>
          <a:extLst>
            <a:ext uri="{C572A759-6A51-4108-AA02-DFA0A04FC94B}">
              <ma14:wrappingTextBoxFlag xmlns="" xmlns:ma14="http://schemas.microsoft.com/office/mac/drawingml/2011/main" val="1"/>
            </a:ext>
          </a:extLst>
        </p:spPr>
        <p:txBody>
          <a:bodyPr wrap="square" lIns="45719" rIns="45719">
            <a:spAutoFit/>
          </a:bodyPr>
          <a:lstStyle>
            <a:lvl1pPr algn="l" defTabSz="457200">
              <a:defRPr sz="900" spc="-33">
                <a:solidFill>
                  <a:srgbClr val="808080"/>
                </a:solidFill>
                <a:latin typeface="+mj-lt"/>
                <a:ea typeface="+mj-ea"/>
                <a:cs typeface="+mj-cs"/>
                <a:sym typeface="EYInterstate Bold"/>
              </a:defRPr>
            </a:lvl1pPr>
          </a:lstStyle>
          <a:p>
            <a:pPr hangingPunct="0"/>
            <a:r>
              <a:rPr lang="fr-FR" sz="900" kern="0" dirty="0">
                <a:solidFill>
                  <a:srgbClr val="FFFFFF"/>
                </a:solidFill>
              </a:rPr>
              <a:t>The </a:t>
            </a:r>
            <a:r>
              <a:rPr lang="fr-FR" sz="900" kern="0" dirty="0" err="1">
                <a:solidFill>
                  <a:srgbClr val="FFFFFF"/>
                </a:solidFill>
              </a:rPr>
              <a:t>better</a:t>
            </a:r>
            <a:r>
              <a:rPr lang="fr-FR" sz="900" kern="0" dirty="0">
                <a:solidFill>
                  <a:srgbClr val="FFFFFF"/>
                </a:solidFill>
              </a:rPr>
              <a:t> the question. The </a:t>
            </a:r>
            <a:r>
              <a:rPr lang="fr-FR" sz="900" kern="0" dirty="0" err="1">
                <a:solidFill>
                  <a:srgbClr val="FFFFFF"/>
                </a:solidFill>
              </a:rPr>
              <a:t>better</a:t>
            </a:r>
            <a:r>
              <a:rPr lang="fr-FR" sz="900" kern="0" dirty="0">
                <a:solidFill>
                  <a:srgbClr val="FFFFFF"/>
                </a:solidFill>
              </a:rPr>
              <a:t> the </a:t>
            </a:r>
            <a:r>
              <a:rPr lang="fr-FR" sz="900" kern="0" dirty="0" err="1">
                <a:solidFill>
                  <a:srgbClr val="FFFFFF"/>
                </a:solidFill>
              </a:rPr>
              <a:t>answer</a:t>
            </a:r>
            <a:r>
              <a:rPr lang="fr-FR" sz="900" kern="0" dirty="0">
                <a:solidFill>
                  <a:srgbClr val="FFFFFF"/>
                </a:solidFill>
              </a:rPr>
              <a:t>. The </a:t>
            </a:r>
            <a:r>
              <a:rPr lang="fr-FR" sz="900" kern="0" dirty="0" err="1">
                <a:solidFill>
                  <a:srgbClr val="FFFFFF"/>
                </a:solidFill>
              </a:rPr>
              <a:t>better</a:t>
            </a:r>
            <a:r>
              <a:rPr lang="fr-FR" sz="900" kern="0" dirty="0">
                <a:solidFill>
                  <a:srgbClr val="FFFFFF"/>
                </a:solidFill>
              </a:rPr>
              <a:t> the world </a:t>
            </a:r>
            <a:r>
              <a:rPr lang="fr-FR" sz="900" kern="0" dirty="0" err="1">
                <a:solidFill>
                  <a:srgbClr val="FFFFFF"/>
                </a:solidFill>
              </a:rPr>
              <a:t>works</a:t>
            </a:r>
            <a:r>
              <a:rPr lang="fr-FR" sz="900" kern="0" dirty="0">
                <a:solidFill>
                  <a:srgbClr val="FFFFFF"/>
                </a:solidFill>
              </a:rPr>
              <a:t>. </a:t>
            </a:r>
          </a:p>
        </p:txBody>
      </p:sp>
      <p:sp>
        <p:nvSpPr>
          <p:cNvPr id="121" name="¿Quiénes son tus verdaderos clientes?"/>
          <p:cNvSpPr>
            <a:spLocks noGrp="1"/>
          </p:cNvSpPr>
          <p:nvPr>
            <p:ph type="body" sz="quarter" idx="13"/>
          </p:nvPr>
        </p:nvSpPr>
        <p:spPr>
          <a:xfrm>
            <a:off x="1378056" y="2480598"/>
            <a:ext cx="5950449" cy="966288"/>
          </a:xfrm>
          <a:prstGeom prst="rect">
            <a:avLst/>
          </a:prstGeom>
        </p:spPr>
        <p:txBody>
          <a:bodyPr lIns="45719" tIns="45719" rIns="45719" bIns="45719">
            <a:spAutoFit/>
          </a:bodyPr>
          <a:lstStyle>
            <a:lvl1pPr algn="l" defTabSz="457189">
              <a:lnSpc>
                <a:spcPts val="3400"/>
              </a:lnSpc>
              <a:defRPr sz="3600" spc="-135">
                <a:solidFill>
                  <a:srgbClr val="262626"/>
                </a:solidFill>
                <a:latin typeface="+mj-lt"/>
                <a:ea typeface="+mj-ea"/>
                <a:cs typeface="+mj-cs"/>
                <a:sym typeface="EYInterstate Bold"/>
              </a:defRPr>
            </a:lvl1pPr>
          </a:lstStyle>
          <a:p>
            <a:pPr lvl="0"/>
            <a:r>
              <a:rPr lang="en-US"/>
              <a:t>Click to edit Master text styles</a:t>
            </a:r>
          </a:p>
        </p:txBody>
      </p:sp>
      <p:sp>
        <p:nvSpPr>
          <p:cNvPr id="123" name="Entradilla pregunta"/>
          <p:cNvSpPr>
            <a:spLocks noGrp="1"/>
          </p:cNvSpPr>
          <p:nvPr>
            <p:ph type="body" sz="quarter" idx="14"/>
          </p:nvPr>
        </p:nvSpPr>
        <p:spPr>
          <a:xfrm>
            <a:off x="1378055" y="3648996"/>
            <a:ext cx="3982397" cy="443261"/>
          </a:xfrm>
          <a:prstGeom prst="rect">
            <a:avLst/>
          </a:prstGeom>
        </p:spPr>
        <p:txBody>
          <a:bodyPr lIns="45719" tIns="45719" rIns="45719" bIns="45719">
            <a:spAutoFit/>
          </a:bodyPr>
          <a:lstStyle>
            <a:lvl1pPr algn="l" defTabSz="457189">
              <a:lnSpc>
                <a:spcPts val="3200"/>
              </a:lnSpc>
              <a:defRPr spc="-52">
                <a:solidFill>
                  <a:srgbClr val="FFD200"/>
                </a:solidFill>
                <a:latin typeface="+mj-lt"/>
                <a:ea typeface="+mj-ea"/>
                <a:cs typeface="+mj-cs"/>
                <a:sym typeface="EYInterstate Bold"/>
              </a:defRPr>
            </a:lvl1pPr>
          </a:lstStyle>
          <a:p>
            <a:pPr lvl="0"/>
            <a:r>
              <a:rPr lang="en-US"/>
              <a:t>Click to edit Master text styles</a:t>
            </a:r>
          </a:p>
        </p:txBody>
      </p:sp>
      <p:grpSp>
        <p:nvGrpSpPr>
          <p:cNvPr id="127" name="Grupo"/>
          <p:cNvGrpSpPr/>
          <p:nvPr/>
        </p:nvGrpSpPr>
        <p:grpSpPr>
          <a:xfrm>
            <a:off x="812088" y="6142719"/>
            <a:ext cx="600133" cy="1"/>
            <a:chOff x="0" y="0"/>
            <a:chExt cx="450099" cy="0"/>
          </a:xfrm>
        </p:grpSpPr>
        <p:sp>
          <p:nvSpPr>
            <p:cNvPr id="124" name="Línea"/>
            <p:cNvSpPr/>
            <p:nvPr/>
          </p:nvSpPr>
          <p:spPr>
            <a:xfrm>
              <a:off x="355256"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25" name="Línea"/>
            <p:cNvSpPr/>
            <p:nvPr/>
          </p:nvSpPr>
          <p:spPr>
            <a:xfrm>
              <a:off x="177628"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26" name="Línea"/>
            <p:cNvSpPr/>
            <p:nvPr/>
          </p:nvSpPr>
          <p:spPr>
            <a:xfrm>
              <a:off x="0"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128"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solidFill>
                  <a:srgbClr val="000000"/>
                </a:solidFill>
              </a:rPr>
              <a:pPr/>
              <a:t>‹#›</a:t>
            </a:fld>
            <a:endParaRPr lang="fr-FR" dirty="0">
              <a:solidFill>
                <a:srgbClr val="000000"/>
              </a:solidFill>
            </a:endParaRPr>
          </a:p>
        </p:txBody>
      </p:sp>
      <p:pic>
        <p:nvPicPr>
          <p:cNvPr id="19" name="logo_blanco.png" descr="logo_blanco.png"/>
          <p:cNvPicPr>
            <a:picLocks noChangeAspect="1"/>
          </p:cNvPicPr>
          <p:nvPr/>
        </p:nvPicPr>
        <p:blipFill>
          <a:blip r:embed="rId2"/>
          <a:stretch>
            <a:fillRect/>
          </a:stretch>
        </p:blipFill>
        <p:spPr>
          <a:xfrm>
            <a:off x="10574880" y="5226528"/>
            <a:ext cx="1061441" cy="1234033"/>
          </a:xfrm>
          <a:prstGeom prst="rect">
            <a:avLst/>
          </a:prstGeom>
          <a:ln w="3175">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322683718"/>
      </p:ext>
    </p:extLst>
  </p:cSld>
  <p:clrMapOvr>
    <a:masterClrMapping/>
  </p:clrMapOvr>
  <p:transition spd="med"/>
  <p:extLst>
    <p:ext uri="{DCECCB84-F9BA-43D5-87BE-67443E8EF086}">
      <p15:sldGuideLst xmlns:p15="http://schemas.microsoft.com/office/powerpoint/2012/main">
        <p15:guide id="1" orient="horz" pos="1620" userDrawn="1">
          <p15:clr>
            <a:srgbClr val="FBAE40"/>
          </p15:clr>
        </p15:guide>
        <p15:guide id="2" pos="51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67356748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pic>
        <p:nvPicPr>
          <p:cNvPr id="10" name="logo_gris.png" descr="logo_gris.png"/>
          <p:cNvPicPr>
            <a:picLocks noChangeAspect="1"/>
          </p:cNvPicPr>
          <p:nvPr/>
        </p:nvPicPr>
        <p:blipFill>
          <a:blip r:embed="rId6"/>
          <a:stretch>
            <a:fillRect/>
          </a:stretch>
        </p:blipFill>
        <p:spPr>
          <a:xfrm>
            <a:off x="11600261" y="6276113"/>
            <a:ext cx="442119" cy="517602"/>
          </a:xfrm>
          <a:prstGeom prst="rect">
            <a:avLst/>
          </a:prstGeom>
          <a:ln w="3175">
            <a:miter lim="400000"/>
          </a:ln>
        </p:spPr>
      </p:pic>
      <p:sp>
        <p:nvSpPr>
          <p:cNvPr id="13" name="TextBox 12"/>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4"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211735377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x" preserve="1">
  <p:cSld name="Blanca copia 3">
    <p:spTree>
      <p:nvGrpSpPr>
        <p:cNvPr id="1" name=""/>
        <p:cNvGrpSpPr/>
        <p:nvPr/>
      </p:nvGrpSpPr>
      <p:grpSpPr>
        <a:xfrm>
          <a:off x="0" y="0"/>
          <a:ext cx="0" cy="0"/>
          <a:chOff x="0" y="0"/>
          <a:chExt cx="0" cy="0"/>
        </a:xfrm>
      </p:grpSpPr>
      <p:pic>
        <p:nvPicPr>
          <p:cNvPr id="135" name="logo_gris.png" descr="logo_gris.png"/>
          <p:cNvPicPr>
            <a:picLocks noChangeAspect="1"/>
          </p:cNvPicPr>
          <p:nvPr/>
        </p:nvPicPr>
        <p:blipFill>
          <a:blip r:embed="rId2"/>
          <a:stretch>
            <a:fillRect/>
          </a:stretch>
        </p:blipFill>
        <p:spPr>
          <a:xfrm>
            <a:off x="11149933" y="5881600"/>
            <a:ext cx="671387" cy="786013"/>
          </a:xfrm>
          <a:prstGeom prst="rect">
            <a:avLst/>
          </a:prstGeom>
          <a:ln w="3175">
            <a:miter lim="400000"/>
          </a:ln>
        </p:spPr>
      </p:pic>
      <p:sp>
        <p:nvSpPr>
          <p:cNvPr id="136" name="Titulo de apartado"/>
          <p:cNvSpPr>
            <a:spLocks noGrp="1"/>
          </p:cNvSpPr>
          <p:nvPr>
            <p:ph type="body" sz="quarter" idx="13" hasCustomPrompt="1"/>
          </p:nvPr>
        </p:nvSpPr>
        <p:spPr>
          <a:xfrm>
            <a:off x="956065" y="6286830"/>
            <a:ext cx="5072067" cy="215442"/>
          </a:xfrm>
          <a:prstGeom prst="rect">
            <a:avLst/>
          </a:prstGeom>
        </p:spPr>
        <p:txBody>
          <a:bodyPr lIns="45719" tIns="45719" rIns="45719" bIns="45719">
            <a:spAutoFit/>
          </a:bodyPr>
          <a:lstStyle>
            <a:lvl1pPr algn="l" defTabSz="457189">
              <a:defRPr sz="800" spc="-30">
                <a:solidFill>
                  <a:srgbClr val="808080"/>
                </a:solidFill>
                <a:latin typeface="+mn-lt"/>
                <a:ea typeface="+mn-ea"/>
                <a:cs typeface="+mn-cs"/>
                <a:sym typeface="EYInterstate Light"/>
              </a:defRPr>
            </a:lvl1pPr>
          </a:lstStyle>
          <a:p>
            <a:r>
              <a:rPr lang="fr-FR" dirty="0"/>
              <a:t>EY Revenue improvement Solutions – CE HDF – Présentation de détection</a:t>
            </a:r>
          </a:p>
        </p:txBody>
      </p:sp>
      <p:sp>
        <p:nvSpPr>
          <p:cNvPr id="137" name="Título de diapositiva"/>
          <p:cNvSpPr>
            <a:spLocks noGrp="1"/>
          </p:cNvSpPr>
          <p:nvPr>
            <p:ph type="body" sz="quarter" idx="14"/>
          </p:nvPr>
        </p:nvSpPr>
        <p:spPr>
          <a:xfrm>
            <a:off x="416888" y="88001"/>
            <a:ext cx="6767080" cy="474039"/>
          </a:xfrm>
          <a:prstGeom prst="rect">
            <a:avLst/>
          </a:prstGeom>
        </p:spPr>
        <p:txBody>
          <a:bodyPr lIns="45719" tIns="45719" rIns="45719" bIns="45719">
            <a:spAutoFit/>
          </a:bodyPr>
          <a:lstStyle>
            <a:lvl1pPr algn="l" defTabSz="457189">
              <a:lnSpc>
                <a:spcPts val="3200"/>
              </a:lnSpc>
              <a:defRPr sz="2400" spc="-144">
                <a:solidFill>
                  <a:srgbClr val="262626"/>
                </a:solidFill>
                <a:latin typeface="+mj-lt"/>
                <a:ea typeface="+mj-ea"/>
                <a:cs typeface="+mj-cs"/>
                <a:sym typeface="EYInterstate Bold"/>
              </a:defRPr>
            </a:lvl1pPr>
          </a:lstStyle>
          <a:p>
            <a:pPr lvl="0"/>
            <a:r>
              <a:rPr lang="en-US"/>
              <a:t>Click to edit Master text styles</a:t>
            </a:r>
          </a:p>
        </p:txBody>
      </p:sp>
      <p:sp>
        <p:nvSpPr>
          <p:cNvPr id="138" name="Línea"/>
          <p:cNvSpPr/>
          <p:nvPr/>
        </p:nvSpPr>
        <p:spPr>
          <a:xfrm>
            <a:off x="347135" y="736602"/>
            <a:ext cx="11497735" cy="1"/>
          </a:xfrm>
          <a:prstGeom prst="line">
            <a:avLst/>
          </a:prstGeom>
          <a:ln w="3175">
            <a:solidFill>
              <a:srgbClr val="C0C0C0"/>
            </a:solidFill>
          </a:ln>
        </p:spPr>
        <p:txBody>
          <a:bodyPr lIns="45719" rIns="45719"/>
          <a:lstStyle/>
          <a:p>
            <a:pPr defTabSz="457189" eaLnBrk="1" hangingPunct="0">
              <a:defRPr>
                <a:latin typeface="Calibri"/>
                <a:ea typeface="Calibri"/>
                <a:cs typeface="Calibri"/>
                <a:sym typeface="Calibri"/>
              </a:defRPr>
            </a:pPr>
            <a:endParaRPr lang="fr-FR" sz="1800" kern="0" dirty="0">
              <a:solidFill>
                <a:srgbClr val="000000"/>
              </a:solidFill>
              <a:latin typeface="Calibri"/>
              <a:ea typeface="Calibri"/>
              <a:cs typeface="Calibri"/>
              <a:sym typeface="Calibri"/>
            </a:endParaRPr>
          </a:p>
        </p:txBody>
      </p:sp>
      <p:grpSp>
        <p:nvGrpSpPr>
          <p:cNvPr id="142" name="Grupo"/>
          <p:cNvGrpSpPr/>
          <p:nvPr/>
        </p:nvGrpSpPr>
        <p:grpSpPr>
          <a:xfrm>
            <a:off x="316931" y="6447519"/>
            <a:ext cx="600133" cy="1"/>
            <a:chOff x="0" y="0"/>
            <a:chExt cx="450099" cy="0"/>
          </a:xfrm>
        </p:grpSpPr>
        <p:sp>
          <p:nvSpPr>
            <p:cNvPr id="139" name="Línea"/>
            <p:cNvSpPr/>
            <p:nvPr/>
          </p:nvSpPr>
          <p:spPr>
            <a:xfrm>
              <a:off x="355256"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40" name="Línea"/>
            <p:cNvSpPr/>
            <p:nvPr/>
          </p:nvSpPr>
          <p:spPr>
            <a:xfrm>
              <a:off x="177628"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41" name="Línea"/>
            <p:cNvSpPr/>
            <p:nvPr/>
          </p:nvSpPr>
          <p:spPr>
            <a:xfrm>
              <a:off x="0"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143" name="Rectángulo"/>
          <p:cNvSpPr>
            <a:spLocks noGrp="1"/>
          </p:cNvSpPr>
          <p:nvPr>
            <p:ph type="body" sz="quarter" idx="15"/>
          </p:nvPr>
        </p:nvSpPr>
        <p:spPr>
          <a:xfrm>
            <a:off x="2607735" y="965202"/>
            <a:ext cx="1921933" cy="1913467"/>
          </a:xfrm>
          <a:prstGeom prst="rect">
            <a:avLst/>
          </a:prstGeom>
          <a:solidFill>
            <a:srgbClr val="F0F0F0"/>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44" name="+52%…"/>
          <p:cNvSpPr>
            <a:spLocks noGrp="1"/>
          </p:cNvSpPr>
          <p:nvPr>
            <p:ph type="body" sz="quarter" idx="16"/>
          </p:nvPr>
        </p:nvSpPr>
        <p:spPr>
          <a:xfrm>
            <a:off x="2630923" y="1065902"/>
            <a:ext cx="1814079" cy="2677654"/>
          </a:xfrm>
          <a:prstGeom prst="rect">
            <a:avLst/>
          </a:prstGeom>
        </p:spPr>
        <p:txBody>
          <a:bodyPr lIns="45719" tIns="45719" rIns="45719" bIns="45719">
            <a:spAutoFit/>
          </a:bodyPr>
          <a:lstStyle>
            <a:lvl1pPr algn="l" defTabSz="457189">
              <a:defRPr sz="1500" b="1" spc="-90">
                <a:solidFill>
                  <a:srgbClr val="808080"/>
                </a:solidFill>
                <a:latin typeface="+mj-lt"/>
                <a:ea typeface="+mj-ea"/>
                <a:cs typeface="+mj-cs"/>
                <a:sym typeface="EYInterstate Bold"/>
              </a:defRPr>
            </a:lvl1pPr>
          </a:lstStyle>
          <a:p>
            <a:pPr lvl="0" algn="l" defTabSz="342900">
              <a:defRPr sz="2800" b="1" spc="-120">
                <a:solidFill>
                  <a:srgbClr val="808080"/>
                </a:solidFill>
                <a:latin typeface="+mj-lt"/>
                <a:ea typeface="+mj-ea"/>
                <a:cs typeface="+mj-cs"/>
                <a:sym typeface="EYInterstate Bold"/>
              </a:defRPr>
            </a:pPr>
            <a:r>
              <a:rPr lang="en-US"/>
              <a:t>Click to edit Master text styles</a:t>
            </a:r>
          </a:p>
          <a:p>
            <a:pPr lvl="1" algn="l" defTabSz="342900">
              <a:defRPr sz="2800" b="1" spc="-120">
                <a:solidFill>
                  <a:srgbClr val="808080"/>
                </a:solidFill>
                <a:latin typeface="+mj-lt"/>
                <a:ea typeface="+mj-ea"/>
                <a:cs typeface="+mj-cs"/>
                <a:sym typeface="EYInterstate Bold"/>
              </a:defRPr>
            </a:pPr>
            <a:r>
              <a:rPr lang="en-US"/>
              <a:t>Second level</a:t>
            </a:r>
          </a:p>
        </p:txBody>
      </p:sp>
      <p:sp>
        <p:nvSpPr>
          <p:cNvPr id="145" name="Figura"/>
          <p:cNvSpPr>
            <a:spLocks noGrp="1"/>
          </p:cNvSpPr>
          <p:nvPr>
            <p:ph type="body" sz="quarter" idx="17"/>
          </p:nvPr>
        </p:nvSpPr>
        <p:spPr>
          <a:xfrm>
            <a:off x="364068" y="956733"/>
            <a:ext cx="2015067" cy="2311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198"/>
                </a:lnTo>
                <a:lnTo>
                  <a:pt x="0" y="21600"/>
                </a:lnTo>
                <a:lnTo>
                  <a:pt x="0" y="0"/>
                </a:lnTo>
                <a:close/>
              </a:path>
            </a:pathLst>
          </a:custGeom>
          <a:solidFill>
            <a:srgbClr val="808080"/>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46" name="Titulo y descripción secundarios"/>
          <p:cNvSpPr>
            <a:spLocks noGrp="1"/>
          </p:cNvSpPr>
          <p:nvPr>
            <p:ph type="body" sz="quarter" idx="18"/>
          </p:nvPr>
        </p:nvSpPr>
        <p:spPr>
          <a:xfrm>
            <a:off x="454991" y="1082834"/>
            <a:ext cx="1814079" cy="233395"/>
          </a:xfrm>
          <a:prstGeom prst="rect">
            <a:avLst/>
          </a:prstGeom>
        </p:spPr>
        <p:txBody>
          <a:bodyPr lIns="45719" tIns="45719" rIns="45719" bIns="45719">
            <a:spAutoFit/>
          </a:bodyPr>
          <a:lstStyle>
            <a:lvl1pPr algn="l" defTabSz="457189">
              <a:lnSpc>
                <a:spcPts val="1100"/>
              </a:lnSpc>
              <a:defRPr sz="1000" spc="-66">
                <a:solidFill>
                  <a:srgbClr val="F0F0F0"/>
                </a:solidFill>
                <a:latin typeface="EYInterstate Regular"/>
                <a:ea typeface="EYInterstate Regular"/>
                <a:cs typeface="EYInterstate Regular"/>
                <a:sym typeface="EYInterstate Regular"/>
              </a:defRPr>
            </a:lvl1pPr>
          </a:lstStyle>
          <a:p>
            <a:pPr lvl="0"/>
            <a:r>
              <a:rPr lang="en-US"/>
              <a:t>Click to edit Master text styles</a:t>
            </a:r>
          </a:p>
        </p:txBody>
      </p:sp>
      <p:sp>
        <p:nvSpPr>
          <p:cNvPr id="147" name="Figura"/>
          <p:cNvSpPr>
            <a:spLocks noGrp="1"/>
          </p:cNvSpPr>
          <p:nvPr>
            <p:ph type="body" sz="quarter" idx="19"/>
          </p:nvPr>
        </p:nvSpPr>
        <p:spPr>
          <a:xfrm>
            <a:off x="367051" y="3441491"/>
            <a:ext cx="2015068" cy="2311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198"/>
                </a:lnTo>
                <a:lnTo>
                  <a:pt x="0" y="21600"/>
                </a:lnTo>
                <a:lnTo>
                  <a:pt x="0" y="0"/>
                </a:lnTo>
                <a:close/>
              </a:path>
            </a:pathLst>
          </a:custGeom>
          <a:solidFill>
            <a:srgbClr val="333333"/>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48" name="Titulo y descripción primarios"/>
          <p:cNvSpPr>
            <a:spLocks noGrp="1"/>
          </p:cNvSpPr>
          <p:nvPr>
            <p:ph type="body" sz="quarter" idx="20"/>
          </p:nvPr>
        </p:nvSpPr>
        <p:spPr>
          <a:xfrm>
            <a:off x="457975" y="3567590"/>
            <a:ext cx="1827253" cy="233395"/>
          </a:xfrm>
          <a:prstGeom prst="rect">
            <a:avLst/>
          </a:prstGeom>
        </p:spPr>
        <p:txBody>
          <a:bodyPr lIns="45719" tIns="45719" rIns="45719" bIns="45719">
            <a:spAutoFit/>
          </a:bodyPr>
          <a:lstStyle>
            <a:lvl1pPr algn="l" defTabSz="457189">
              <a:lnSpc>
                <a:spcPts val="1100"/>
              </a:lnSpc>
              <a:defRPr sz="1000" spc="-66">
                <a:solidFill>
                  <a:srgbClr val="FFD200"/>
                </a:solidFill>
                <a:latin typeface="EYInterstate Regular"/>
                <a:ea typeface="EYInterstate Regular"/>
                <a:cs typeface="EYInterstate Regular"/>
                <a:sym typeface="EYInterstate Regular"/>
              </a:defRPr>
            </a:lvl1pPr>
          </a:lstStyle>
          <a:p>
            <a:pPr lvl="0"/>
            <a:r>
              <a:rPr lang="en-US"/>
              <a:t>Click to edit Master text styles</a:t>
            </a:r>
          </a:p>
        </p:txBody>
      </p:sp>
      <p:grpSp>
        <p:nvGrpSpPr>
          <p:cNvPr id="151" name="Grupo"/>
          <p:cNvGrpSpPr/>
          <p:nvPr/>
        </p:nvGrpSpPr>
        <p:grpSpPr>
          <a:xfrm>
            <a:off x="4758267" y="965202"/>
            <a:ext cx="3386668" cy="804333"/>
            <a:chOff x="0" y="0"/>
            <a:chExt cx="2540000" cy="603250"/>
          </a:xfrm>
        </p:grpSpPr>
        <p:sp>
          <p:nvSpPr>
            <p:cNvPr id="149" name="Rectángulo"/>
            <p:cNvSpPr/>
            <p:nvPr/>
          </p:nvSpPr>
          <p:spPr>
            <a:xfrm>
              <a:off x="63500" y="0"/>
              <a:ext cx="2476500" cy="603250"/>
            </a:xfrm>
            <a:prstGeom prst="rect">
              <a:avLst/>
            </a:prstGeom>
            <a:solidFill>
              <a:srgbClr val="F0F0F0"/>
            </a:solidFill>
            <a:ln w="3175" cap="flat">
              <a:noFill/>
              <a:miter lim="400000"/>
            </a:ln>
            <a:effectLst/>
          </p:spPr>
          <p:txBody>
            <a:bodyPr wrap="square" lIns="45719" tIns="45719" rIns="45719" bIns="45719" numCol="1" anchor="ctr">
              <a:noAutofit/>
            </a:bodyP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sp>
          <p:nvSpPr>
            <p:cNvPr id="150" name="Rectángulo"/>
            <p:cNvSpPr/>
            <p:nvPr/>
          </p:nvSpPr>
          <p:spPr>
            <a:xfrm>
              <a:off x="-1" y="0"/>
              <a:ext cx="69851" cy="603250"/>
            </a:xfrm>
            <a:prstGeom prst="rect">
              <a:avLst/>
            </a:prstGeom>
            <a:solidFill>
              <a:srgbClr val="FFD200"/>
            </a:solidFill>
            <a:ln w="3175" cap="flat">
              <a:noFill/>
              <a:miter lim="400000"/>
            </a:ln>
            <a:effectLst/>
          </p:spPr>
          <p:txBody>
            <a:bodyPr wrap="square" lIns="45719" tIns="45719" rIns="45719" bIns="45719" numCol="1" anchor="ctr">
              <a:noAutofit/>
            </a:bodyP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grpSp>
      <p:sp>
        <p:nvSpPr>
          <p:cNvPr id="152" name="Descripción de listas"/>
          <p:cNvSpPr>
            <a:spLocks noGrp="1"/>
          </p:cNvSpPr>
          <p:nvPr>
            <p:ph type="body" sz="quarter" idx="21"/>
          </p:nvPr>
        </p:nvSpPr>
        <p:spPr>
          <a:xfrm>
            <a:off x="5034843" y="1016002"/>
            <a:ext cx="2940759" cy="246219"/>
          </a:xfrm>
          <a:prstGeom prst="rect">
            <a:avLst/>
          </a:prstGeom>
        </p:spPr>
        <p:txBody>
          <a:bodyPr lIns="45719" tIns="45719" rIns="45719" bIns="45719">
            <a:spAutoFit/>
          </a:bodyPr>
          <a:lstStyle>
            <a:lvl1pPr algn="l" defTabSz="457189">
              <a:defRPr sz="1000" spc="-50">
                <a:solidFill>
                  <a:srgbClr val="808080"/>
                </a:solidFill>
                <a:latin typeface="+mn-lt"/>
                <a:ea typeface="+mn-ea"/>
                <a:cs typeface="+mn-cs"/>
                <a:sym typeface="EYInterstate Light"/>
              </a:defRPr>
            </a:lvl1pPr>
          </a:lstStyle>
          <a:p>
            <a:pPr lvl="0"/>
            <a:r>
              <a:rPr lang="en-US"/>
              <a:t>Click to edit Master text styles</a:t>
            </a:r>
          </a:p>
        </p:txBody>
      </p:sp>
      <p:sp>
        <p:nvSpPr>
          <p:cNvPr id="153" name="Línea"/>
          <p:cNvSpPr>
            <a:spLocks noGrp="1"/>
          </p:cNvSpPr>
          <p:nvPr>
            <p:ph type="body" sz="quarter" idx="22"/>
          </p:nvPr>
        </p:nvSpPr>
        <p:spPr>
          <a:xfrm>
            <a:off x="8377925" y="1007533"/>
            <a:ext cx="3466945" cy="0"/>
          </a:xfrm>
          <a:prstGeom prst="line">
            <a:avLst/>
          </a:prstGeom>
          <a:ln w="635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54" name="Línea"/>
          <p:cNvSpPr>
            <a:spLocks noGrp="1"/>
          </p:cNvSpPr>
          <p:nvPr>
            <p:ph type="body" sz="quarter" idx="23"/>
          </p:nvPr>
        </p:nvSpPr>
        <p:spPr>
          <a:xfrm>
            <a:off x="8377925" y="1779200"/>
            <a:ext cx="3466945" cy="1"/>
          </a:xfrm>
          <a:prstGeom prst="line">
            <a:avLst/>
          </a:prstGeom>
          <a:ln w="635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55" name="Descripción resaltado de conceptos primarios y secundarios"/>
          <p:cNvSpPr>
            <a:spLocks noGrp="1"/>
          </p:cNvSpPr>
          <p:nvPr>
            <p:ph type="body" sz="quarter" idx="24"/>
          </p:nvPr>
        </p:nvSpPr>
        <p:spPr>
          <a:xfrm>
            <a:off x="8475136" y="1132347"/>
            <a:ext cx="3352801" cy="246219"/>
          </a:xfrm>
          <a:prstGeom prst="rect">
            <a:avLst/>
          </a:prstGeom>
        </p:spPr>
        <p:txBody>
          <a:bodyPr lIns="45719" tIns="45719" rIns="45719" bIns="45719">
            <a:spAutoFit/>
          </a:bodyPr>
          <a:lstStyle>
            <a:lvl1pPr algn="l" defTabSz="457189">
              <a:defRPr sz="1000" b="1" spc="-50">
                <a:solidFill>
                  <a:srgbClr val="333333"/>
                </a:solidFill>
                <a:latin typeface="+mn-lt"/>
                <a:ea typeface="+mn-ea"/>
                <a:cs typeface="+mn-cs"/>
                <a:sym typeface="EYInterstate Light"/>
              </a:defRPr>
            </a:lvl1pPr>
          </a:lstStyle>
          <a:p>
            <a:pPr lvl="0"/>
            <a:r>
              <a:rPr lang="en-US"/>
              <a:t>Click to edit Master text styles</a:t>
            </a:r>
          </a:p>
        </p:txBody>
      </p:sp>
      <p:sp>
        <p:nvSpPr>
          <p:cNvPr id="156" name="Rectángulo"/>
          <p:cNvSpPr>
            <a:spLocks noGrp="1"/>
          </p:cNvSpPr>
          <p:nvPr>
            <p:ph type="body" sz="quarter" idx="25"/>
          </p:nvPr>
        </p:nvSpPr>
        <p:spPr>
          <a:xfrm>
            <a:off x="4758268" y="1965738"/>
            <a:ext cx="3386667" cy="1414993"/>
          </a:xfrm>
          <a:prstGeom prst="rect">
            <a:avLst/>
          </a:prstGeom>
          <a:solidFill>
            <a:srgbClr val="FFD200"/>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57" name="Destacados…"/>
          <p:cNvSpPr>
            <a:spLocks noGrp="1"/>
          </p:cNvSpPr>
          <p:nvPr>
            <p:ph type="body" sz="quarter" idx="26"/>
          </p:nvPr>
        </p:nvSpPr>
        <p:spPr>
          <a:xfrm>
            <a:off x="4885269" y="2177403"/>
            <a:ext cx="3090335" cy="553996"/>
          </a:xfrm>
          <a:prstGeom prst="rect">
            <a:avLst/>
          </a:prstGeom>
        </p:spPr>
        <p:txBody>
          <a:bodyPr lIns="45719" tIns="45719" rIns="45719" bIns="45719">
            <a:spAutoFit/>
          </a:bodyPr>
          <a:lstStyle>
            <a:lvl1pPr marL="126997" indent="-126997" algn="l" defTabSz="457189">
              <a:lnSpc>
                <a:spcPts val="1200"/>
              </a:lnSpc>
              <a:spcBef>
                <a:spcPts val="700"/>
              </a:spcBef>
              <a:buClr>
                <a:srgbClr val="FFFFFF"/>
              </a:buClr>
              <a:buSzPct val="140000"/>
              <a:buChar char="▪"/>
              <a:defRPr sz="750" b="1" spc="-29">
                <a:solidFill>
                  <a:srgbClr val="333333"/>
                </a:solidFill>
                <a:latin typeface="+mn-lt"/>
                <a:ea typeface="+mn-ea"/>
                <a:cs typeface="+mn-cs"/>
                <a:sym typeface="EYInterstate Light"/>
              </a:defRPr>
            </a:lvl1pPr>
          </a:lstStyle>
          <a:p>
            <a:pPr lvl="0" algn="l" defTabSz="342900">
              <a:defRPr sz="1000" b="1" spc="-50">
                <a:solidFill>
                  <a:srgbClr val="333333"/>
                </a:solidFill>
                <a:latin typeface="+mn-lt"/>
                <a:ea typeface="+mn-ea"/>
                <a:cs typeface="+mn-cs"/>
                <a:sym typeface="EYInterstate Light"/>
              </a:defRPr>
            </a:pPr>
            <a:r>
              <a:rPr lang="en-US"/>
              <a:t>Click to edit Master text styles</a:t>
            </a:r>
          </a:p>
          <a:p>
            <a:pPr lvl="1" algn="l" defTabSz="342900">
              <a:defRPr sz="1000" b="1" spc="-50">
                <a:solidFill>
                  <a:srgbClr val="333333"/>
                </a:solidFill>
                <a:latin typeface="+mn-lt"/>
                <a:ea typeface="+mn-ea"/>
                <a:cs typeface="+mn-cs"/>
                <a:sym typeface="EYInterstate Light"/>
              </a:defRPr>
            </a:pPr>
            <a:r>
              <a:rPr lang="en-US"/>
              <a:t>Second level</a:t>
            </a:r>
          </a:p>
          <a:p>
            <a:pPr lvl="2" algn="l" defTabSz="342900">
              <a:defRPr sz="1000" b="1" spc="-50">
                <a:solidFill>
                  <a:srgbClr val="333333"/>
                </a:solidFill>
                <a:latin typeface="+mn-lt"/>
                <a:ea typeface="+mn-ea"/>
                <a:cs typeface="+mn-cs"/>
                <a:sym typeface="EYInterstate Light"/>
              </a:defRPr>
            </a:pPr>
            <a:r>
              <a:rPr lang="en-US"/>
              <a:t>Third level</a:t>
            </a:r>
          </a:p>
        </p:txBody>
      </p:sp>
      <p:sp>
        <p:nvSpPr>
          <p:cNvPr id="158" name="Rectángulo"/>
          <p:cNvSpPr>
            <a:spLocks noGrp="1"/>
          </p:cNvSpPr>
          <p:nvPr>
            <p:ph type="body" sz="quarter" idx="27"/>
          </p:nvPr>
        </p:nvSpPr>
        <p:spPr>
          <a:xfrm>
            <a:off x="4758268" y="3551028"/>
            <a:ext cx="3386667" cy="1414993"/>
          </a:xfrm>
          <a:prstGeom prst="rect">
            <a:avLst/>
          </a:prstGeom>
          <a:solidFill>
            <a:srgbClr val="FFD200"/>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59" name="Descripción destacados"/>
          <p:cNvSpPr>
            <a:spLocks noGrp="1"/>
          </p:cNvSpPr>
          <p:nvPr>
            <p:ph type="body" sz="quarter" idx="28"/>
          </p:nvPr>
        </p:nvSpPr>
        <p:spPr>
          <a:xfrm>
            <a:off x="4885268" y="3726803"/>
            <a:ext cx="3132667" cy="246219"/>
          </a:xfrm>
          <a:prstGeom prst="rect">
            <a:avLst/>
          </a:prstGeom>
        </p:spPr>
        <p:txBody>
          <a:bodyPr lIns="45719" tIns="45719" rIns="45719" bIns="45719">
            <a:spAutoFit/>
          </a:bodyPr>
          <a:lstStyle>
            <a:lvl1pPr algn="l" defTabSz="457189">
              <a:defRPr sz="1000" spc="-50">
                <a:solidFill>
                  <a:srgbClr val="333333"/>
                </a:solidFill>
                <a:latin typeface="+mn-lt"/>
                <a:ea typeface="+mn-ea"/>
                <a:cs typeface="+mn-cs"/>
                <a:sym typeface="EYInterstate Light"/>
              </a:defRPr>
            </a:lvl1pPr>
          </a:lstStyle>
          <a:p>
            <a:pPr lvl="0"/>
            <a:r>
              <a:rPr lang="en-US"/>
              <a:t>Click to edit Master text styles</a:t>
            </a:r>
          </a:p>
        </p:txBody>
      </p:sp>
      <p:sp>
        <p:nvSpPr>
          <p:cNvPr id="160" name="Destacado con imágenes y descripción.  Lista de componentes."/>
          <p:cNvSpPr>
            <a:spLocks noGrp="1"/>
          </p:cNvSpPr>
          <p:nvPr>
            <p:ph type="body" sz="quarter" idx="29"/>
          </p:nvPr>
        </p:nvSpPr>
        <p:spPr>
          <a:xfrm>
            <a:off x="8373533" y="3268135"/>
            <a:ext cx="1686336" cy="213133"/>
          </a:xfrm>
          <a:prstGeom prst="rect">
            <a:avLst/>
          </a:prstGeom>
        </p:spPr>
        <p:txBody>
          <a:bodyPr lIns="45719" tIns="45719" rIns="45719" bIns="45719">
            <a:spAutoFit/>
          </a:bodyPr>
          <a:lstStyle>
            <a:lvl1pPr algn="l" defTabSz="457189">
              <a:lnSpc>
                <a:spcPts val="1000"/>
              </a:lnSpc>
              <a:defRPr sz="800" spc="-50">
                <a:solidFill>
                  <a:srgbClr val="808080"/>
                </a:solidFill>
                <a:latin typeface="+mn-lt"/>
                <a:ea typeface="+mn-ea"/>
                <a:cs typeface="+mn-cs"/>
                <a:sym typeface="EYInterstate Light"/>
              </a:defRPr>
            </a:lvl1pPr>
          </a:lstStyle>
          <a:p>
            <a:pPr lvl="0"/>
            <a:r>
              <a:rPr lang="en-US"/>
              <a:t>Click to edit Master text styles</a:t>
            </a:r>
          </a:p>
        </p:txBody>
      </p:sp>
      <p:sp>
        <p:nvSpPr>
          <p:cNvPr id="161" name="Línea"/>
          <p:cNvSpPr>
            <a:spLocks noGrp="1"/>
          </p:cNvSpPr>
          <p:nvPr>
            <p:ph type="body" sz="quarter" idx="30"/>
          </p:nvPr>
        </p:nvSpPr>
        <p:spPr>
          <a:xfrm>
            <a:off x="8390468" y="4072467"/>
            <a:ext cx="1669403" cy="0"/>
          </a:xfrm>
          <a:prstGeom prst="line">
            <a:avLst/>
          </a:prstGeom>
          <a:ln w="635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62" name="foto5.jpg"/>
          <p:cNvSpPr>
            <a:spLocks noGrp="1"/>
          </p:cNvSpPr>
          <p:nvPr>
            <p:ph type="pic" sz="quarter" idx="31"/>
          </p:nvPr>
        </p:nvSpPr>
        <p:spPr>
          <a:xfrm>
            <a:off x="8390469" y="1972218"/>
            <a:ext cx="1669401" cy="1197249"/>
          </a:xfrm>
          <a:prstGeom prst="rect">
            <a:avLst/>
          </a:prstGeom>
        </p:spPr>
        <p:txBody>
          <a:bodyPr lIns="91439" tIns="45719" rIns="91439" bIns="45719">
            <a:noAutofit/>
          </a:bodyPr>
          <a:lstStyle/>
          <a:p>
            <a:r>
              <a:rPr lang="en-US"/>
              <a:t>Click icon to add picture</a:t>
            </a:r>
            <a:endParaRPr/>
          </a:p>
        </p:txBody>
      </p:sp>
      <p:sp>
        <p:nvSpPr>
          <p:cNvPr id="163" name="Destacado con imágenes y descripción.  Lista de componentes."/>
          <p:cNvSpPr>
            <a:spLocks noGrp="1"/>
          </p:cNvSpPr>
          <p:nvPr>
            <p:ph type="body" sz="quarter" idx="32"/>
          </p:nvPr>
        </p:nvSpPr>
        <p:spPr>
          <a:xfrm>
            <a:off x="10160000" y="3261655"/>
            <a:ext cx="1686336" cy="213133"/>
          </a:xfrm>
          <a:prstGeom prst="rect">
            <a:avLst/>
          </a:prstGeom>
        </p:spPr>
        <p:txBody>
          <a:bodyPr lIns="45719" tIns="45719" rIns="45719" bIns="45719">
            <a:spAutoFit/>
          </a:bodyPr>
          <a:lstStyle>
            <a:lvl1pPr algn="l" defTabSz="457189">
              <a:lnSpc>
                <a:spcPts val="1000"/>
              </a:lnSpc>
              <a:defRPr sz="800" spc="-50">
                <a:solidFill>
                  <a:srgbClr val="808080"/>
                </a:solidFill>
                <a:latin typeface="+mn-lt"/>
                <a:ea typeface="+mn-ea"/>
                <a:cs typeface="+mn-cs"/>
                <a:sym typeface="EYInterstate Light"/>
              </a:defRPr>
            </a:lvl1pPr>
          </a:lstStyle>
          <a:p>
            <a:pPr lvl="0"/>
            <a:r>
              <a:rPr lang="en-US"/>
              <a:t>Click to edit Master text styles</a:t>
            </a:r>
          </a:p>
        </p:txBody>
      </p:sp>
      <p:sp>
        <p:nvSpPr>
          <p:cNvPr id="164" name="Línea"/>
          <p:cNvSpPr>
            <a:spLocks noGrp="1"/>
          </p:cNvSpPr>
          <p:nvPr>
            <p:ph type="body" sz="quarter" idx="33"/>
          </p:nvPr>
        </p:nvSpPr>
        <p:spPr>
          <a:xfrm>
            <a:off x="10176933" y="4065987"/>
            <a:ext cx="1669403" cy="1"/>
          </a:xfrm>
          <a:prstGeom prst="line">
            <a:avLst/>
          </a:prstGeom>
          <a:ln w="635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65" name="foto5.jpg"/>
          <p:cNvSpPr>
            <a:spLocks noGrp="1"/>
          </p:cNvSpPr>
          <p:nvPr>
            <p:ph type="pic" sz="quarter" idx="34"/>
          </p:nvPr>
        </p:nvSpPr>
        <p:spPr>
          <a:xfrm>
            <a:off x="10176936" y="1965738"/>
            <a:ext cx="1669401" cy="1197249"/>
          </a:xfrm>
          <a:prstGeom prst="rect">
            <a:avLst/>
          </a:prstGeom>
        </p:spPr>
        <p:txBody>
          <a:bodyPr lIns="91439" tIns="45719" rIns="91439" bIns="45719">
            <a:noAutofit/>
          </a:bodyPr>
          <a:lstStyle/>
          <a:p>
            <a:r>
              <a:rPr lang="en-US"/>
              <a:t>Click icon to add picture</a:t>
            </a:r>
            <a:endParaRPr/>
          </a:p>
        </p:txBody>
      </p:sp>
      <p:sp>
        <p:nvSpPr>
          <p:cNvPr id="166" name="Rectángulo"/>
          <p:cNvSpPr/>
          <p:nvPr/>
        </p:nvSpPr>
        <p:spPr>
          <a:xfrm>
            <a:off x="336571" y="160061"/>
            <a:ext cx="60960" cy="487643"/>
          </a:xfrm>
          <a:prstGeom prst="rect">
            <a:avLst/>
          </a:prstGeom>
          <a:solidFill>
            <a:srgbClr val="FFD200"/>
          </a:solidFill>
          <a:ln w="3175">
            <a:miter lim="400000"/>
          </a:ln>
        </p:spPr>
        <p:txBody>
          <a:bodyPr lIns="45719" rIns="45719" anchor="ct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sp>
        <p:nvSpPr>
          <p:cNvPr id="167" name="Rectángulo"/>
          <p:cNvSpPr>
            <a:spLocks noGrp="1"/>
          </p:cNvSpPr>
          <p:nvPr>
            <p:ph type="body" sz="quarter" idx="35"/>
          </p:nvPr>
        </p:nvSpPr>
        <p:spPr>
          <a:xfrm>
            <a:off x="4770966" y="5136318"/>
            <a:ext cx="3386667" cy="821268"/>
          </a:xfrm>
          <a:prstGeom prst="rect">
            <a:avLst/>
          </a:prstGeom>
          <a:solidFill>
            <a:srgbClr val="333333"/>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68" name="Transformación Digital…"/>
          <p:cNvSpPr>
            <a:spLocks noGrp="1"/>
          </p:cNvSpPr>
          <p:nvPr>
            <p:ph type="body" sz="quarter" idx="36"/>
          </p:nvPr>
        </p:nvSpPr>
        <p:spPr>
          <a:xfrm>
            <a:off x="4865511" y="5227691"/>
            <a:ext cx="3197583" cy="369330"/>
          </a:xfrm>
          <a:prstGeom prst="rect">
            <a:avLst/>
          </a:prstGeom>
        </p:spPr>
        <p:txBody>
          <a:bodyPr lIns="45719" tIns="45719" rIns="45719" bIns="45719">
            <a:spAutoFit/>
          </a:bodyPr>
          <a:lstStyle>
            <a:lvl1pPr algn="l" defTabSz="457189">
              <a:defRPr sz="525" spc="-38">
                <a:solidFill>
                  <a:srgbClr val="F0F0F0"/>
                </a:solidFill>
                <a:latin typeface="+mn-lt"/>
                <a:ea typeface="+mn-ea"/>
                <a:cs typeface="+mn-cs"/>
                <a:sym typeface="EYInterstate Light"/>
              </a:defRPr>
            </a:lvl1pPr>
          </a:lstStyle>
          <a:p>
            <a:pPr lvl="0" algn="l" defTabSz="342900">
              <a:defRPr sz="900" spc="-50">
                <a:solidFill>
                  <a:srgbClr val="FFE600"/>
                </a:solidFill>
                <a:latin typeface="+mn-lt"/>
                <a:ea typeface="+mn-ea"/>
                <a:cs typeface="+mn-cs"/>
                <a:sym typeface="EYInterstate Light"/>
              </a:defRPr>
            </a:pPr>
            <a:r>
              <a:rPr lang="en-US"/>
              <a:t>Click to edit Master text styles</a:t>
            </a:r>
          </a:p>
          <a:p>
            <a:pPr lvl="1" algn="l" defTabSz="342900">
              <a:defRPr sz="900" spc="-50">
                <a:solidFill>
                  <a:srgbClr val="FFE600"/>
                </a:solidFill>
                <a:latin typeface="+mn-lt"/>
                <a:ea typeface="+mn-ea"/>
                <a:cs typeface="+mn-cs"/>
                <a:sym typeface="EYInterstate Light"/>
              </a:defRPr>
            </a:pPr>
            <a:r>
              <a:rPr lang="en-US"/>
              <a:t>Second level</a:t>
            </a:r>
          </a:p>
        </p:txBody>
      </p:sp>
      <p:sp>
        <p:nvSpPr>
          <p:cNvPr id="169" name="1"/>
          <p:cNvSpPr/>
          <p:nvPr/>
        </p:nvSpPr>
        <p:spPr>
          <a:xfrm>
            <a:off x="2630924" y="3268133"/>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1</a:t>
            </a:r>
          </a:p>
        </p:txBody>
      </p:sp>
      <p:sp>
        <p:nvSpPr>
          <p:cNvPr id="170" name="2"/>
          <p:cNvSpPr/>
          <p:nvPr/>
        </p:nvSpPr>
        <p:spPr>
          <a:xfrm>
            <a:off x="2630924" y="3735181"/>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2</a:t>
            </a:r>
          </a:p>
        </p:txBody>
      </p:sp>
      <p:sp>
        <p:nvSpPr>
          <p:cNvPr id="171" name="3"/>
          <p:cNvSpPr/>
          <p:nvPr/>
        </p:nvSpPr>
        <p:spPr>
          <a:xfrm>
            <a:off x="2630924" y="4202227"/>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3</a:t>
            </a:r>
          </a:p>
        </p:txBody>
      </p:sp>
      <p:sp>
        <p:nvSpPr>
          <p:cNvPr id="172" name="4"/>
          <p:cNvSpPr/>
          <p:nvPr/>
        </p:nvSpPr>
        <p:spPr>
          <a:xfrm>
            <a:off x="2630924" y="4669273"/>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4</a:t>
            </a:r>
          </a:p>
        </p:txBody>
      </p:sp>
      <p:sp>
        <p:nvSpPr>
          <p:cNvPr id="173" name="5"/>
          <p:cNvSpPr/>
          <p:nvPr/>
        </p:nvSpPr>
        <p:spPr>
          <a:xfrm>
            <a:off x="2630924" y="5136319"/>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5</a:t>
            </a:r>
          </a:p>
        </p:txBody>
      </p:sp>
      <p:sp>
        <p:nvSpPr>
          <p:cNvPr id="174"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solidFill>
                  <a:srgbClr val="000000"/>
                </a:solidFill>
              </a:rPr>
              <a:pPr/>
              <a:t>‹#›</a:t>
            </a:fld>
            <a:endParaRPr lang="fr-FR" dirty="0">
              <a:solidFill>
                <a:srgbClr val="000000"/>
              </a:solidFill>
            </a:endParaRPr>
          </a:p>
        </p:txBody>
      </p:sp>
    </p:spTree>
    <p:extLst>
      <p:ext uri="{BB962C8B-B14F-4D97-AF65-F5344CB8AC3E}">
        <p14:creationId xmlns:p14="http://schemas.microsoft.com/office/powerpoint/2010/main" val="847159171"/>
      </p:ext>
    </p:extLst>
  </p:cSld>
  <p:clrMapOvr>
    <a:masterClrMapping/>
  </p:clrMapOvr>
  <p:transition spd="med"/>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x" preserve="1">
  <p:cSld name="Blanca copia 11">
    <p:spTree>
      <p:nvGrpSpPr>
        <p:cNvPr id="1" name=""/>
        <p:cNvGrpSpPr/>
        <p:nvPr/>
      </p:nvGrpSpPr>
      <p:grpSpPr>
        <a:xfrm>
          <a:off x="0" y="0"/>
          <a:ext cx="0" cy="0"/>
          <a:chOff x="0" y="0"/>
          <a:chExt cx="0" cy="0"/>
        </a:xfrm>
      </p:grpSpPr>
      <p:sp>
        <p:nvSpPr>
          <p:cNvPr id="399" name="Imagen"/>
          <p:cNvSpPr>
            <a:spLocks noGrp="1"/>
          </p:cNvSpPr>
          <p:nvPr>
            <p:ph type="pic" idx="13"/>
          </p:nvPr>
        </p:nvSpPr>
        <p:spPr>
          <a:xfrm>
            <a:off x="0" y="0"/>
            <a:ext cx="12192000" cy="6858000"/>
          </a:xfrm>
          <a:prstGeom prst="rect">
            <a:avLst/>
          </a:prstGeom>
        </p:spPr>
        <p:txBody>
          <a:bodyPr lIns="91439" tIns="45719" rIns="91439" bIns="45719">
            <a:noAutofit/>
          </a:bodyPr>
          <a:lstStyle/>
          <a:p>
            <a:r>
              <a:rPr lang="en-US"/>
              <a:t>Click icon to add picture</a:t>
            </a:r>
            <a:endParaRPr/>
          </a:p>
        </p:txBody>
      </p:sp>
      <p:sp>
        <p:nvSpPr>
          <p:cNvPr id="400"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solidFill>
                  <a:srgbClr val="000000"/>
                </a:solidFill>
              </a:rPr>
              <a:pPr/>
              <a:t>‹#›</a:t>
            </a:fld>
            <a:endParaRPr lang="fr-FR" dirty="0">
              <a:solidFill>
                <a:srgbClr val="000000"/>
              </a:solidFill>
            </a:endParaRPr>
          </a:p>
        </p:txBody>
      </p:sp>
    </p:spTree>
    <p:extLst>
      <p:ext uri="{BB962C8B-B14F-4D97-AF65-F5344CB8AC3E}">
        <p14:creationId xmlns:p14="http://schemas.microsoft.com/office/powerpoint/2010/main" val="3159560211"/>
      </p:ext>
    </p:extLst>
  </p:cSld>
  <p:clrMapOvr>
    <a:masterClrMapping/>
  </p:clrMapOvr>
  <p:transition spd="med"/>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4709703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275710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71960031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269282824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05859891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82659108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72008077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98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30073018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356693227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75962946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28757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74689262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511195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35870814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pic>
        <p:nvPicPr>
          <p:cNvPr id="4" name="logo_gris.png" descr="logo_gris.png"/>
          <p:cNvPicPr>
            <a:picLocks noChangeAspect="1"/>
          </p:cNvPicPr>
          <p:nvPr/>
        </p:nvPicPr>
        <p:blipFill>
          <a:blip r:embed="rId6"/>
          <a:stretch>
            <a:fillRect/>
          </a:stretch>
        </p:blipFill>
        <p:spPr>
          <a:xfrm>
            <a:off x="11149933" y="5881600"/>
            <a:ext cx="671387" cy="786013"/>
          </a:xfrm>
          <a:prstGeom prst="rect">
            <a:avLst/>
          </a:prstGeom>
          <a:ln w="3175">
            <a:miter lim="400000"/>
          </a:ln>
        </p:spPr>
      </p:pic>
      <p:sp>
        <p:nvSpPr>
          <p:cNvPr id="8" name="TextBox 7"/>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9"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183533093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206778788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427509126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98417469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29425948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315303489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197523305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404281010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331453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50846803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299084275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387793034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74864463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177784739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67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78060341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564387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pic>
        <p:nvPicPr>
          <p:cNvPr id="5" name="logo_gris.png" descr="logo_gris.png"/>
          <p:cNvPicPr>
            <a:picLocks noChangeAspect="1"/>
          </p:cNvPicPr>
          <p:nvPr/>
        </p:nvPicPr>
        <p:blipFill>
          <a:blip r:embed="rId2"/>
          <a:stretch>
            <a:fillRect/>
          </a:stretch>
        </p:blipFill>
        <p:spPr>
          <a:xfrm>
            <a:off x="11149933" y="5881600"/>
            <a:ext cx="671387" cy="786013"/>
          </a:xfrm>
          <a:prstGeom prst="rect">
            <a:avLst/>
          </a:prstGeom>
          <a:ln w="3175">
            <a:miter lim="400000"/>
          </a:ln>
        </p:spPr>
      </p:pic>
      <p:sp>
        <p:nvSpPr>
          <p:cNvPr id="8" name="TextBox 7"/>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9"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Présentation de détection</a:t>
            </a:r>
          </a:p>
        </p:txBody>
      </p:sp>
    </p:spTree>
    <p:extLst>
      <p:ext uri="{BB962C8B-B14F-4D97-AF65-F5344CB8AC3E}">
        <p14:creationId xmlns:p14="http://schemas.microsoft.com/office/powerpoint/2010/main" val="1323678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50640438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noProof="0" dirty="0">
              <a:solidFill>
                <a:schemeClr val="bg1"/>
              </a:solidFill>
            </a:endParaRPr>
          </a:p>
        </p:txBody>
      </p:sp>
      <p:pic>
        <p:nvPicPr>
          <p:cNvPr id="6" name="logo_gris.png" descr="logo_gris.png"/>
          <p:cNvPicPr>
            <a:picLocks noChangeAspect="1"/>
          </p:cNvPicPr>
          <p:nvPr/>
        </p:nvPicPr>
        <p:blipFill>
          <a:blip r:embed="rId6"/>
          <a:stretch>
            <a:fillRect/>
          </a:stretch>
        </p:blipFill>
        <p:spPr>
          <a:xfrm>
            <a:off x="11149933" y="5881600"/>
            <a:ext cx="671387" cy="786013"/>
          </a:xfrm>
          <a:prstGeom prst="rect">
            <a:avLst/>
          </a:prstGeom>
          <a:ln w="3175">
            <a:miter lim="400000"/>
          </a:ln>
        </p:spPr>
      </p:pic>
      <p:sp>
        <p:nvSpPr>
          <p:cNvPr id="11" name="TextBox 10"/>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2"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3470891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exto">
    <p:spTree>
      <p:nvGrpSpPr>
        <p:cNvPr id="1" name=""/>
        <p:cNvGrpSpPr/>
        <p:nvPr/>
      </p:nvGrpSpPr>
      <p:grpSpPr>
        <a:xfrm>
          <a:off x="0" y="0"/>
          <a:ext cx="0" cy="0"/>
          <a:chOff x="0" y="0"/>
          <a:chExt cx="0" cy="0"/>
        </a:xfrm>
      </p:grpSpPr>
      <p:sp>
        <p:nvSpPr>
          <p:cNvPr id="28" name="Título de diapositiva"/>
          <p:cNvSpPr>
            <a:spLocks noGrp="1"/>
          </p:cNvSpPr>
          <p:nvPr>
            <p:ph type="body" sz="quarter" idx="14"/>
          </p:nvPr>
        </p:nvSpPr>
        <p:spPr>
          <a:xfrm>
            <a:off x="416888" y="88001"/>
            <a:ext cx="6767080" cy="653047"/>
          </a:xfrm>
          <a:prstGeom prst="rect">
            <a:avLst/>
          </a:prstGeom>
        </p:spPr>
        <p:txBody>
          <a:bodyPr lIns="45719" tIns="45719" rIns="45719" bIns="45719">
            <a:noAutofit/>
          </a:bodyPr>
          <a:lstStyle>
            <a:lvl1pPr algn="l" defTabSz="457189">
              <a:lnSpc>
                <a:spcPts val="3200"/>
              </a:lnSpc>
              <a:defRPr sz="2400" spc="-144">
                <a:solidFill>
                  <a:srgbClr val="262626"/>
                </a:solidFill>
                <a:latin typeface="+mj-lt"/>
                <a:ea typeface="+mj-ea"/>
                <a:cs typeface="+mj-cs"/>
                <a:sym typeface="EYInterstate Bold"/>
              </a:defRPr>
            </a:lvl1pPr>
          </a:lstStyle>
          <a:p>
            <a:pPr lvl="0"/>
            <a:r>
              <a:rPr lang="en-US"/>
              <a:t>Click to edit Master text styles</a:t>
            </a:r>
          </a:p>
        </p:txBody>
      </p:sp>
      <p:sp>
        <p:nvSpPr>
          <p:cNvPr id="29" name="En experiencia de cliente el concepto Small Data es fundamental."/>
          <p:cNvSpPr>
            <a:spLocks noGrp="1"/>
          </p:cNvSpPr>
          <p:nvPr>
            <p:ph type="body" sz="quarter" idx="15"/>
          </p:nvPr>
        </p:nvSpPr>
        <p:spPr>
          <a:xfrm>
            <a:off x="416377" y="809976"/>
            <a:ext cx="5137759" cy="325121"/>
          </a:xfrm>
          <a:prstGeom prst="rect">
            <a:avLst/>
          </a:prstGeom>
        </p:spPr>
        <p:txBody>
          <a:bodyPr lIns="45719" tIns="45719" rIns="45719" bIns="45719">
            <a:noAutofit/>
          </a:bodyPr>
          <a:lstStyle>
            <a:lvl1pPr algn="l" defTabSz="457189">
              <a:defRPr sz="1000" spc="-39">
                <a:solidFill>
                  <a:srgbClr val="808080"/>
                </a:solidFill>
                <a:latin typeface="+mn-lt"/>
                <a:ea typeface="+mn-ea"/>
                <a:cs typeface="+mn-cs"/>
                <a:sym typeface="EYInterstate Light"/>
              </a:defRPr>
            </a:lvl1pPr>
          </a:lstStyle>
          <a:p>
            <a:pPr lvl="0"/>
            <a:r>
              <a:rPr lang="en-US"/>
              <a:t>Click to edit Master text styles</a:t>
            </a:r>
          </a:p>
        </p:txBody>
      </p:sp>
      <p:sp>
        <p:nvSpPr>
          <p:cNvPr id="30" name="En un mundo digital, el concepto de Small Data es cada vez más importante"/>
          <p:cNvSpPr>
            <a:spLocks noGrp="1"/>
          </p:cNvSpPr>
          <p:nvPr>
            <p:ph type="body" sz="quarter" idx="16"/>
          </p:nvPr>
        </p:nvSpPr>
        <p:spPr>
          <a:xfrm>
            <a:off x="421123" y="1269100"/>
            <a:ext cx="6199813" cy="812880"/>
          </a:xfrm>
          <a:prstGeom prst="rect">
            <a:avLst/>
          </a:prstGeom>
        </p:spPr>
        <p:txBody>
          <a:bodyPr lIns="45719" tIns="45719" rIns="45719" bIns="45719">
            <a:noAutofit/>
          </a:bodyPr>
          <a:lstStyle>
            <a:lvl1pPr algn="l" defTabSz="457189">
              <a:lnSpc>
                <a:spcPts val="2000"/>
              </a:lnSpc>
              <a:defRPr sz="2000" spc="-120">
                <a:solidFill>
                  <a:srgbClr val="262626"/>
                </a:solidFill>
                <a:latin typeface="+mj-lt"/>
                <a:ea typeface="+mj-ea"/>
                <a:cs typeface="+mj-cs"/>
                <a:sym typeface="EYInterstate Bold"/>
              </a:defRPr>
            </a:lvl1pPr>
          </a:lstStyle>
          <a:p>
            <a:pPr lvl="0"/>
            <a:r>
              <a:rPr lang="en-US"/>
              <a:t>Click to edit Master text styles</a:t>
            </a:r>
          </a:p>
        </p:txBody>
      </p:sp>
      <p:sp>
        <p:nvSpPr>
          <p:cNvPr id="31" name="No te debes quedar sólo en lo superficial, además del Big Data, necesitas entender el por qué de las cosas, profundizar en los detalles, entender las emociones……"/>
          <p:cNvSpPr>
            <a:spLocks noGrp="1"/>
          </p:cNvSpPr>
          <p:nvPr>
            <p:ph type="body" sz="quarter" idx="17"/>
          </p:nvPr>
        </p:nvSpPr>
        <p:spPr>
          <a:xfrm>
            <a:off x="423333" y="2291642"/>
            <a:ext cx="4826000" cy="1609393"/>
          </a:xfrm>
          <a:prstGeom prst="rect">
            <a:avLst/>
          </a:prstGeom>
        </p:spPr>
        <p:txBody>
          <a:bodyPr lIns="45719" tIns="45719" rIns="45719" bIns="45719">
            <a:noAutofit/>
          </a:bodyPr>
          <a:lstStyle>
            <a:lvl1pPr algn="l" defTabSz="457189">
              <a:lnSpc>
                <a:spcPts val="1200"/>
              </a:lnSpc>
              <a:spcBef>
                <a:spcPts val="700"/>
              </a:spcBef>
              <a:defRPr sz="900" spc="-36">
                <a:solidFill>
                  <a:srgbClr val="888888"/>
                </a:solidFill>
                <a:latin typeface="+mn-lt"/>
                <a:ea typeface="+mn-ea"/>
                <a:cs typeface="+mn-cs"/>
                <a:sym typeface="EYInterstate Light"/>
              </a:defRPr>
            </a:lvl1pPr>
          </a:lstStyle>
          <a:p>
            <a:pPr lvl="0" algn="l" defTabSz="342900">
              <a:lnSpc>
                <a:spcPts val="900"/>
              </a:lnSpc>
              <a:spcBef>
                <a:spcPts val="525"/>
              </a:spcBef>
              <a:defRPr sz="1200" spc="-48">
                <a:solidFill>
                  <a:srgbClr val="888888"/>
                </a:solidFill>
                <a:latin typeface="+mn-lt"/>
                <a:ea typeface="+mn-ea"/>
                <a:cs typeface="+mn-cs"/>
                <a:sym typeface="EYInterstate Light"/>
              </a:defRPr>
            </a:pPr>
            <a:r>
              <a:rPr lang="en-US"/>
              <a:t>Click to edit Master text styles</a:t>
            </a:r>
          </a:p>
          <a:p>
            <a:pPr lvl="1" algn="l" defTabSz="342900">
              <a:lnSpc>
                <a:spcPts val="900"/>
              </a:lnSpc>
              <a:spcBef>
                <a:spcPts val="525"/>
              </a:spcBef>
              <a:defRPr sz="1200" spc="-48">
                <a:solidFill>
                  <a:srgbClr val="888888"/>
                </a:solidFill>
                <a:latin typeface="+mn-lt"/>
                <a:ea typeface="+mn-ea"/>
                <a:cs typeface="+mn-cs"/>
                <a:sym typeface="EYInterstate Light"/>
              </a:defRPr>
            </a:pPr>
            <a:r>
              <a:rPr lang="en-US"/>
              <a:t>Second level</a:t>
            </a:r>
          </a:p>
          <a:p>
            <a:pPr lvl="2" algn="l" defTabSz="342900">
              <a:lnSpc>
                <a:spcPts val="900"/>
              </a:lnSpc>
              <a:spcBef>
                <a:spcPts val="525"/>
              </a:spcBef>
              <a:defRPr sz="1200" spc="-48">
                <a:solidFill>
                  <a:srgbClr val="888888"/>
                </a:solidFill>
                <a:latin typeface="+mn-lt"/>
                <a:ea typeface="+mn-ea"/>
                <a:cs typeface="+mn-cs"/>
                <a:sym typeface="EYInterstate Light"/>
              </a:defRPr>
            </a:pPr>
            <a:r>
              <a:rPr lang="en-US"/>
              <a:t>Third level</a:t>
            </a:r>
          </a:p>
        </p:txBody>
      </p:sp>
      <p:sp>
        <p:nvSpPr>
          <p:cNvPr id="32" name="No te debes quedar sólo en lo superficial, además del Big Data, necesitas entender el por qué de las cosas, profundizar en los detalles, entender las emociones…"/>
          <p:cNvSpPr>
            <a:spLocks noGrp="1"/>
          </p:cNvSpPr>
          <p:nvPr>
            <p:ph type="body" sz="quarter" idx="18"/>
          </p:nvPr>
        </p:nvSpPr>
        <p:spPr>
          <a:xfrm>
            <a:off x="423333" y="4110694"/>
            <a:ext cx="4826000" cy="731561"/>
          </a:xfrm>
          <a:prstGeom prst="rect">
            <a:avLst/>
          </a:prstGeom>
        </p:spPr>
        <p:txBody>
          <a:bodyPr lIns="45719" tIns="45719" rIns="45719" bIns="45719">
            <a:noAutofit/>
          </a:bodyPr>
          <a:lstStyle>
            <a:lvl1pPr algn="l" defTabSz="457189">
              <a:lnSpc>
                <a:spcPts val="1200"/>
              </a:lnSpc>
              <a:spcBef>
                <a:spcPts val="700"/>
              </a:spcBef>
              <a:defRPr sz="1000" spc="-39">
                <a:solidFill>
                  <a:srgbClr val="888888"/>
                </a:solidFill>
                <a:latin typeface="+mn-lt"/>
                <a:ea typeface="+mn-ea"/>
                <a:cs typeface="+mn-cs"/>
                <a:sym typeface="EYInterstate Light"/>
              </a:defRPr>
            </a:lvl1pPr>
          </a:lstStyle>
          <a:p>
            <a:pPr lvl="0"/>
            <a:r>
              <a:rPr lang="en-US"/>
              <a:t>Click to edit Master text styles</a:t>
            </a:r>
          </a:p>
        </p:txBody>
      </p:sp>
      <p:sp>
        <p:nvSpPr>
          <p:cNvPr id="33" name="Punto 1…"/>
          <p:cNvSpPr>
            <a:spLocks noGrp="1"/>
          </p:cNvSpPr>
          <p:nvPr>
            <p:ph type="body" sz="quarter" idx="19"/>
          </p:nvPr>
        </p:nvSpPr>
        <p:spPr>
          <a:xfrm>
            <a:off x="423336" y="4960338"/>
            <a:ext cx="2536169" cy="399468"/>
          </a:xfrm>
          <a:prstGeom prst="rect">
            <a:avLst/>
          </a:prstGeom>
        </p:spPr>
        <p:txBody>
          <a:bodyPr lIns="50800" tIns="50800" rIns="50800" bIns="50800">
            <a:spAutoFit/>
          </a:bodyPr>
          <a:lstStyle>
            <a:lvl1pPr marL="126997" indent="-126997" algn="l" defTabSz="457189">
              <a:lnSpc>
                <a:spcPts val="1200"/>
              </a:lnSpc>
              <a:spcBef>
                <a:spcPts val="700"/>
              </a:spcBef>
              <a:buClr>
                <a:srgbClr val="FFD200"/>
              </a:buClr>
              <a:buSzPct val="140000"/>
              <a:buChar char="▪"/>
              <a:defRPr sz="750" spc="-29">
                <a:solidFill>
                  <a:srgbClr val="888888"/>
                </a:solidFill>
                <a:latin typeface="+mn-lt"/>
                <a:ea typeface="+mn-ea"/>
                <a:cs typeface="+mn-cs"/>
                <a:sym typeface="EYInterstate Light"/>
              </a:defRPr>
            </a:lvl1pPr>
          </a:lstStyle>
          <a:p>
            <a:pPr marL="95250" lvl="0" indent="-95250" algn="l" defTabSz="342900">
              <a:lnSpc>
                <a:spcPts val="900"/>
              </a:lnSpc>
              <a:spcBef>
                <a:spcPts val="525"/>
              </a:spcBef>
              <a:buClr>
                <a:srgbClr val="FFD200"/>
              </a:buClr>
              <a:buSzPct val="140000"/>
              <a:buChar char="▪"/>
              <a:defRPr sz="1000" spc="-39">
                <a:solidFill>
                  <a:srgbClr val="888888"/>
                </a:solidFill>
                <a:latin typeface="+mn-lt"/>
                <a:ea typeface="+mn-ea"/>
                <a:cs typeface="+mn-cs"/>
                <a:sym typeface="EYInterstate Light"/>
              </a:defRPr>
            </a:pPr>
            <a:r>
              <a:rPr lang="en-US"/>
              <a:t>Click to edit Master text styles</a:t>
            </a:r>
          </a:p>
          <a:p>
            <a:pPr marL="95250" lvl="1" indent="-95250" algn="l" defTabSz="342900">
              <a:lnSpc>
                <a:spcPts val="900"/>
              </a:lnSpc>
              <a:spcBef>
                <a:spcPts val="525"/>
              </a:spcBef>
              <a:buClr>
                <a:srgbClr val="FFD200"/>
              </a:buClr>
              <a:buSzPct val="140000"/>
              <a:buChar char="▪"/>
              <a:defRPr sz="1000" spc="-39">
                <a:solidFill>
                  <a:srgbClr val="888888"/>
                </a:solidFill>
                <a:latin typeface="+mn-lt"/>
                <a:ea typeface="+mn-ea"/>
                <a:cs typeface="+mn-cs"/>
                <a:sym typeface="EYInterstate Light"/>
              </a:defRPr>
            </a:pPr>
            <a:r>
              <a:rPr lang="en-US"/>
              <a:t>Second level</a:t>
            </a:r>
          </a:p>
        </p:txBody>
      </p:sp>
      <p:pic>
        <p:nvPicPr>
          <p:cNvPr id="10" name="logo_gris.png" descr="logo_gris.png"/>
          <p:cNvPicPr>
            <a:picLocks noChangeAspect="1"/>
          </p:cNvPicPr>
          <p:nvPr/>
        </p:nvPicPr>
        <p:blipFill>
          <a:blip r:embed="rId2"/>
          <a:stretch>
            <a:fillRect/>
          </a:stretch>
        </p:blipFill>
        <p:spPr>
          <a:xfrm>
            <a:off x="11643362" y="6281848"/>
            <a:ext cx="442119" cy="517601"/>
          </a:xfrm>
          <a:prstGeom prst="rect">
            <a:avLst/>
          </a:prstGeom>
          <a:ln w="3175">
            <a:miter lim="400000"/>
          </a:ln>
        </p:spPr>
      </p:pic>
      <p:sp>
        <p:nvSpPr>
          <p:cNvPr id="13" name="TextBox 12"/>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4"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Rapport</a:t>
            </a:r>
            <a:r>
              <a:rPr lang="fr-FR" sz="750" noProof="0" dirty="0">
                <a:solidFill>
                  <a:srgbClr val="808080"/>
                </a:solidFill>
                <a:latin typeface="EYInterstate Regular" panose="02000503020000020004" pitchFamily="2" charset="0"/>
              </a:rPr>
              <a:t> de détection</a:t>
            </a:r>
          </a:p>
        </p:txBody>
      </p:sp>
    </p:spTree>
    <p:extLst>
      <p:ext uri="{BB962C8B-B14F-4D97-AF65-F5344CB8AC3E}">
        <p14:creationId xmlns:p14="http://schemas.microsoft.com/office/powerpoint/2010/main" val="229630750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latin typeface="EYInterstate Regular"/>
                <a:cs typeface="Arial" pitchFamily="34" charset="0"/>
                <a:sym typeface="EYInterstate"/>
              </a:defRPr>
            </a:lvl1pPr>
          </a:lstStyle>
          <a:p>
            <a:r>
              <a:rPr lang="en-US"/>
              <a:t>Click to edit Master title style</a:t>
            </a:r>
            <a:endParaRPr lang="en-GB" dirty="0"/>
          </a:p>
        </p:txBody>
      </p:sp>
      <p:sp>
        <p:nvSpPr>
          <p:cNvPr id="3" name="Content Placeholder 2"/>
          <p:cNvSpPr>
            <a:spLocks noGrp="1"/>
          </p:cNvSpPr>
          <p:nvPr>
            <p:ph idx="1"/>
          </p:nvPr>
        </p:nvSpPr>
        <p:spPr>
          <a:xfrm>
            <a:off x="609600" y="1229544"/>
            <a:ext cx="10972800" cy="4895032"/>
          </a:xfrm>
        </p:spPr>
        <p:txBody>
          <a:bodyPr/>
          <a:lstStyle>
            <a:lvl1pPr>
              <a:defRPr sz="1600">
                <a:solidFill>
                  <a:schemeClr val="bg1"/>
                </a:solidFill>
                <a:latin typeface="EYInterstate Regular"/>
                <a:cs typeface="Arial" pitchFamily="34" charset="0"/>
                <a:sym typeface="EYInterstate"/>
              </a:defRPr>
            </a:lvl1pPr>
            <a:lvl2pPr>
              <a:defRPr sz="1400">
                <a:solidFill>
                  <a:schemeClr val="bg1"/>
                </a:solidFill>
                <a:latin typeface="EYInterstate Regular"/>
                <a:cs typeface="Arial" pitchFamily="34" charset="0"/>
                <a:sym typeface="EYInterstate"/>
              </a:defRPr>
            </a:lvl2pPr>
            <a:lvl3pPr>
              <a:defRPr sz="1400">
                <a:solidFill>
                  <a:schemeClr val="bg1"/>
                </a:solidFill>
                <a:latin typeface="EYInterstate Regular"/>
                <a:cs typeface="Arial" pitchFamily="34" charset="0"/>
                <a:sym typeface="EYInterstate"/>
              </a:defRPr>
            </a:lvl3pPr>
            <a:lvl4pPr>
              <a:defRPr sz="1400">
                <a:solidFill>
                  <a:schemeClr val="bg1"/>
                </a:solidFill>
                <a:latin typeface="EYInterstate Regular"/>
                <a:cs typeface="Arial" pitchFamily="34" charset="0"/>
                <a:sym typeface="EYInterstate"/>
              </a:defRPr>
            </a:lvl4pPr>
            <a:lvl5pPr>
              <a:defRPr sz="1400">
                <a:solidFill>
                  <a:schemeClr val="bg1"/>
                </a:solidFill>
                <a:latin typeface="EYInterstate Regular"/>
                <a:cs typeface="Arial" pitchFamily="34" charset="0"/>
                <a:sym typeface="EYInterstat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latin typeface="EYInterstate Regular"/>
              <a:cs typeface="Arial" pitchFamily="34" charset="0"/>
              <a:sym typeface="EYInterstate"/>
            </a:endParaRPr>
          </a:p>
        </p:txBody>
      </p:sp>
    </p:spTree>
    <p:extLst>
      <p:ext uri="{BB962C8B-B14F-4D97-AF65-F5344CB8AC3E}">
        <p14:creationId xmlns:p14="http://schemas.microsoft.com/office/powerpoint/2010/main" val="8800909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od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extLst>
              <p:ext uri="{D42A27DB-BD31-4B8C-83A1-F6EECF244321}">
                <p14:modId xmlns:p14="http://schemas.microsoft.com/office/powerpoint/2010/main" val="3807056482"/>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90"/>
                        <a:ext cx="1587" cy="1587"/>
                      </a:xfrm>
                      <a:prstGeom prst="rect">
                        <a:avLst/>
                      </a:prstGeom>
                    </p:spPr>
                  </p:pic>
                </p:oleObj>
              </mc:Fallback>
            </mc:AlternateContent>
          </a:graphicData>
        </a:graphic>
      </p:graphicFrame>
      <p:sp>
        <p:nvSpPr>
          <p:cNvPr id="5"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a:t>
            </a:r>
            <a:r>
              <a:rPr lang="en-GB" sz="750" dirty="0">
                <a:solidFill>
                  <a:srgbClr val="808080"/>
                </a:solidFill>
                <a:latin typeface="EYInterstate Regular" panose="02000503020000020004" pitchFamily="2" charset="0"/>
              </a:rPr>
              <a:t>Improvement</a:t>
            </a:r>
            <a:r>
              <a:rPr lang="fr-FR" sz="750" dirty="0">
                <a:solidFill>
                  <a:srgbClr val="808080"/>
                </a:solidFill>
                <a:latin typeface="EYInterstate Regular" panose="02000503020000020004" pitchFamily="2" charset="0"/>
              </a:rPr>
              <a:t> Solutions – BP ACA – </a:t>
            </a:r>
            <a:r>
              <a:rPr lang="fr-FR" sz="750" noProof="0" dirty="0">
                <a:solidFill>
                  <a:srgbClr val="808080"/>
                </a:solidFill>
                <a:latin typeface="EYInterstate Regular" panose="02000503020000020004" pitchFamily="2" charset="0"/>
              </a:rPr>
              <a:t>Rapport de détection</a:t>
            </a:r>
          </a:p>
        </p:txBody>
      </p:sp>
    </p:spTree>
    <p:extLst>
      <p:ext uri="{BB962C8B-B14F-4D97-AF65-F5344CB8AC3E}">
        <p14:creationId xmlns:p14="http://schemas.microsoft.com/office/powerpoint/2010/main" val="3443834010"/>
      </p:ext>
    </p:extLst>
  </p:cSld>
  <p:clrMapOvr>
    <a:masterClrMapping/>
  </p:clrMapOvr>
  <p:extLst>
    <p:ext uri="{DCECCB84-F9BA-43D5-87BE-67443E8EF086}">
      <p15:sldGuideLst xmlns:p15="http://schemas.microsoft.com/office/powerpoint/2012/main">
        <p15:guide id="1" orient="horz" pos="822" userDrawn="1">
          <p15:clr>
            <a:srgbClr val="FBAE40"/>
          </p15:clr>
        </p15:guide>
        <p15:guide id="2" pos="343" userDrawn="1">
          <p15:clr>
            <a:srgbClr val="FBAE40"/>
          </p15:clr>
        </p15:guide>
        <p15:guide id="3" pos="9837" userDrawn="1">
          <p15:clr>
            <a:srgbClr val="FBAE40"/>
          </p15:clr>
        </p15:guide>
        <p15:guide id="4" orient="horz" pos="399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56046028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a:t>Click to edit Master title style</a:t>
            </a:r>
            <a:endParaRPr lang="fr-FR"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fr-FR"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360630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5701644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a:t>Click to edit Master title style</a:t>
            </a:r>
            <a:endParaRPr lang="fr-FR" dirty="0"/>
          </a:p>
        </p:txBody>
      </p:sp>
      <p:sp>
        <p:nvSpPr>
          <p:cNvPr id="3" name="Content Placeholder 2"/>
          <p:cNvSpPr>
            <a:spLocks noGrp="1"/>
          </p:cNvSpPr>
          <p:nvPr>
            <p:ph idx="1"/>
          </p:nvPr>
        </p:nvSpPr>
        <p:spPr>
          <a:xfrm>
            <a:off x="609600" y="1167413"/>
            <a:ext cx="10972800" cy="48891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1967397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419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209949078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a:t>Click to edit Master title style</a:t>
            </a:r>
            <a:endParaRPr lang="fr-FR" dirty="0"/>
          </a:p>
        </p:txBody>
      </p:sp>
      <p:sp>
        <p:nvSpPr>
          <p:cNvPr id="3077" name="Freeform 5"/>
          <p:cNvSpPr>
            <a:spLocks/>
          </p:cNvSpPr>
          <p:nvPr/>
        </p:nvSpPr>
        <p:spPr bwMode="gray">
          <a:xfrm>
            <a:off x="609600" y="1039819"/>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spTree>
    <p:extLst>
      <p:ext uri="{BB962C8B-B14F-4D97-AF65-F5344CB8AC3E}">
        <p14:creationId xmlns:p14="http://schemas.microsoft.com/office/powerpoint/2010/main" val="346060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25097350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Tree>
    <p:extLst>
      <p:ext uri="{BB962C8B-B14F-4D97-AF65-F5344CB8AC3E}">
        <p14:creationId xmlns:p14="http://schemas.microsoft.com/office/powerpoint/2010/main" val="40171910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24904275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0042927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031002" y="5748934"/>
            <a:ext cx="1311311" cy="745200"/>
          </a:xfrm>
          <a:prstGeom prst="rect">
            <a:avLst/>
          </a:prstGeom>
          <a:noFill/>
          <a:ln w="9525">
            <a:noFill/>
            <a:miter lim="800000"/>
            <a:headEnd/>
            <a:tailEnd/>
          </a:ln>
          <a:effectLst/>
        </p:spPr>
      </p:pic>
      <p:sp>
        <p:nvSpPr>
          <p:cNvPr id="2" name="Title 1"/>
          <p:cNvSpPr>
            <a:spLocks noGrp="1"/>
          </p:cNvSpPr>
          <p:nvPr>
            <p:ph type="ctrTitle"/>
          </p:nvPr>
        </p:nvSpPr>
        <p:spPr>
          <a:xfrm>
            <a:off x="3043413" y="757504"/>
            <a:ext cx="7320000" cy="860400"/>
          </a:xfrm>
        </p:spPr>
        <p:txBody>
          <a:bodyPr/>
          <a:lstStyle/>
          <a:p>
            <a:r>
              <a:rPr lang="en-US"/>
              <a:t>Click to edit Master title style</a:t>
            </a:r>
            <a:endParaRPr lang="fr-FR" dirty="0"/>
          </a:p>
        </p:txBody>
      </p:sp>
      <p:sp>
        <p:nvSpPr>
          <p:cNvPr id="3" name="Subtitle 2"/>
          <p:cNvSpPr>
            <a:spLocks noGrp="1"/>
          </p:cNvSpPr>
          <p:nvPr>
            <p:ph type="subTitle" idx="1"/>
          </p:nvPr>
        </p:nvSpPr>
        <p:spPr>
          <a:xfrm>
            <a:off x="3043413"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fr-FR" dirty="0"/>
          </a:p>
        </p:txBody>
      </p:sp>
      <p:grpSp>
        <p:nvGrpSpPr>
          <p:cNvPr id="7" name="Group 6"/>
          <p:cNvGrpSpPr/>
          <p:nvPr/>
        </p:nvGrpSpPr>
        <p:grpSpPr>
          <a:xfrm>
            <a:off x="0" y="2403076"/>
            <a:ext cx="12192000" cy="3347943"/>
            <a:chOff x="0" y="2403072"/>
            <a:chExt cx="9144000" cy="3347943"/>
          </a:xfrm>
        </p:grpSpPr>
        <p:sp>
          <p:nvSpPr>
            <p:cNvPr id="13" name="Freeform 8"/>
            <p:cNvSpPr>
              <a:spLocks/>
            </p:cNvSpPr>
            <p:nvPr/>
          </p:nvSpPr>
          <p:spPr bwMode="gray">
            <a:xfrm>
              <a:off x="2279115" y="2403072"/>
              <a:ext cx="6864885" cy="249308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eaLnBrk="1"/>
              <a:endParaRPr lang="fr-FR" sz="1661" dirty="0">
                <a:solidFill>
                  <a:srgbClr val="000000"/>
                </a:solidFill>
              </a:endParaRPr>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408610"/>
              <a:ext cx="2289301" cy="1342405"/>
            </a:xfrm>
            <a:prstGeom prst="rect">
              <a:avLst/>
            </a:prstGeom>
            <a:noFill/>
            <a:ln w="9525">
              <a:noFill/>
              <a:miter lim="800000"/>
              <a:headEnd/>
              <a:tailEnd/>
            </a:ln>
            <a:effectLst/>
          </p:spPr>
        </p:pic>
      </p:grpSp>
      <p:sp>
        <p:nvSpPr>
          <p:cNvPr id="45" name="Freihandform 44"/>
          <p:cNvSpPr/>
          <p:nvPr/>
        </p:nvSpPr>
        <p:spPr>
          <a:xfrm>
            <a:off x="0" y="4406900"/>
            <a:ext cx="3052800" cy="1342800"/>
          </a:xfrm>
          <a:custGeom>
            <a:avLst/>
            <a:gdLst>
              <a:gd name="connsiteX0" fmla="*/ 31750 w 2327275"/>
              <a:gd name="connsiteY0" fmla="*/ 0 h 1339850"/>
              <a:gd name="connsiteX1" fmla="*/ 31750 w 2327275"/>
              <a:gd name="connsiteY1" fmla="*/ 1339850 h 1339850"/>
              <a:gd name="connsiteX2" fmla="*/ 0 w 2327275"/>
              <a:gd name="connsiteY2" fmla="*/ 1339850 h 1339850"/>
              <a:gd name="connsiteX3" fmla="*/ 2327275 w 2327275"/>
              <a:gd name="connsiteY3" fmla="*/ 485775 h 1339850"/>
              <a:gd name="connsiteX4" fmla="*/ 31750 w 2327275"/>
              <a:gd name="connsiteY4" fmla="*/ 0 h 1339850"/>
              <a:gd name="connsiteX0" fmla="*/ 31750 w 2327275"/>
              <a:gd name="connsiteY0" fmla="*/ 0 h 1339850"/>
              <a:gd name="connsiteX1" fmla="*/ 31750 w 2327275"/>
              <a:gd name="connsiteY1" fmla="*/ 1339850 h 1339850"/>
              <a:gd name="connsiteX2" fmla="*/ 0 w 2327275"/>
              <a:gd name="connsiteY2" fmla="*/ 1339850 h 1339850"/>
              <a:gd name="connsiteX3" fmla="*/ 2327275 w 2327275"/>
              <a:gd name="connsiteY3" fmla="*/ 485775 h 1339850"/>
              <a:gd name="connsiteX4" fmla="*/ 31750 w 2327275"/>
              <a:gd name="connsiteY4" fmla="*/ 0 h 1339850"/>
              <a:gd name="connsiteX0" fmla="*/ 0 w 2295525"/>
              <a:gd name="connsiteY0" fmla="*/ 0 h 1339850"/>
              <a:gd name="connsiteX1" fmla="*/ 0 w 2295525"/>
              <a:gd name="connsiteY1" fmla="*/ 1339850 h 1339850"/>
              <a:gd name="connsiteX2" fmla="*/ 2295525 w 2295525"/>
              <a:gd name="connsiteY2" fmla="*/ 485775 h 1339850"/>
              <a:gd name="connsiteX3" fmla="*/ 0 w 2295525"/>
              <a:gd name="connsiteY3" fmla="*/ 0 h 1339850"/>
            </a:gdLst>
            <a:ahLst/>
            <a:cxnLst>
              <a:cxn ang="0">
                <a:pos x="connsiteX0" y="connsiteY0"/>
              </a:cxn>
              <a:cxn ang="0">
                <a:pos x="connsiteX1" y="connsiteY1"/>
              </a:cxn>
              <a:cxn ang="0">
                <a:pos x="connsiteX2" y="connsiteY2"/>
              </a:cxn>
              <a:cxn ang="0">
                <a:pos x="connsiteX3" y="connsiteY3"/>
              </a:cxn>
            </a:cxnLst>
            <a:rect l="l" t="t" r="r" b="b"/>
            <a:pathLst>
              <a:path w="2295525" h="1339850">
                <a:moveTo>
                  <a:pt x="0" y="0"/>
                </a:moveTo>
                <a:lnTo>
                  <a:pt x="0" y="1339850"/>
                </a:lnTo>
                <a:lnTo>
                  <a:pt x="2295525" y="485775"/>
                </a:lnTo>
                <a:lnTo>
                  <a:pt x="0" y="0"/>
                </a:lnTo>
                <a:close/>
              </a:path>
            </a:pathLst>
          </a:custGeom>
          <a:blipFill dpi="0" rotWithShape="1">
            <a:blip r:embed="rId8" cstate="print">
              <a:extLst>
                <a:ext uri="{28A0092B-C50C-407E-A947-70E740481C1C}">
                  <a14:useLocalDpi xmlns:a14="http://schemas.microsoft.com/office/drawing/2010/main" val="0"/>
                </a:ext>
              </a:extLst>
            </a:blip>
            <a:srcRect/>
            <a:stretch>
              <a:fillRect l="1" t="-27191" r="-723" b="-1435"/>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fr-FR" sz="1108" dirty="0">
              <a:solidFill>
                <a:srgbClr val="000000"/>
              </a:solidFill>
            </a:endParaRPr>
          </a:p>
        </p:txBody>
      </p:sp>
    </p:spTree>
    <p:extLst>
      <p:ext uri="{BB962C8B-B14F-4D97-AF65-F5344CB8AC3E}">
        <p14:creationId xmlns:p14="http://schemas.microsoft.com/office/powerpoint/2010/main" val="2351604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44507711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29517876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10082946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345199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7"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latin typeface="EYInterstate Regular"/>
              <a:cs typeface="Arial" pitchFamily="34" charset="0"/>
              <a:sym typeface="EYInterstate"/>
            </a:endParaRPr>
          </a:p>
        </p:txBody>
      </p:sp>
      <p:sp>
        <p:nvSpPr>
          <p:cNvPr id="6" name="Title 5"/>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27121682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117505213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6" name="Object 5"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5" name="Rectangle 4"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3" name="Content Placeholder 2"/>
          <p:cNvSpPr>
            <a:spLocks noGrp="1"/>
          </p:cNvSpPr>
          <p:nvPr>
            <p:ph sz="half" idx="1"/>
          </p:nvPr>
        </p:nvSpPr>
        <p:spPr>
          <a:xfrm>
            <a:off x="609600" y="1600206"/>
            <a:ext cx="5384800" cy="4525963"/>
          </a:xfrm>
        </p:spPr>
        <p:txBody>
          <a:bodyPr/>
          <a:lstStyle>
            <a:lvl1pPr>
              <a:defRPr sz="2216"/>
            </a:lvl1pPr>
            <a:lvl2pPr>
              <a:defRPr sz="2216"/>
            </a:lvl2pPr>
            <a:lvl3pPr>
              <a:defRPr sz="1847"/>
            </a:lvl3pPr>
            <a:lvl4pPr>
              <a:defRPr sz="1661"/>
            </a:lvl4pPr>
            <a:lvl5pPr>
              <a:defRPr sz="1661"/>
            </a:lvl5pPr>
            <a:lvl6pPr>
              <a:defRPr sz="1661"/>
            </a:lvl6pPr>
            <a:lvl7pPr>
              <a:defRPr sz="1661"/>
            </a:lvl7pPr>
            <a:lvl8pPr>
              <a:defRPr sz="1661"/>
            </a:lvl8pPr>
            <a:lvl9pPr>
              <a:defRPr sz="16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Content Placeholder 3"/>
          <p:cNvSpPr>
            <a:spLocks noGrp="1"/>
          </p:cNvSpPr>
          <p:nvPr>
            <p:ph sz="half" idx="2"/>
          </p:nvPr>
        </p:nvSpPr>
        <p:spPr>
          <a:xfrm>
            <a:off x="6197600" y="1600206"/>
            <a:ext cx="5384800" cy="4525963"/>
          </a:xfrm>
        </p:spPr>
        <p:txBody>
          <a:bodyPr/>
          <a:lstStyle>
            <a:lvl1pPr>
              <a:defRPr sz="2216"/>
            </a:lvl1pPr>
            <a:lvl2pPr>
              <a:defRPr sz="2216"/>
            </a:lvl2pPr>
            <a:lvl3pPr>
              <a:defRPr sz="1847"/>
            </a:lvl3pPr>
            <a:lvl4pPr>
              <a:defRPr sz="1661"/>
            </a:lvl4pPr>
            <a:lvl5pPr>
              <a:defRPr sz="1661"/>
            </a:lvl5pPr>
            <a:lvl6pPr>
              <a:defRPr sz="1661"/>
            </a:lvl6pPr>
            <a:lvl7pPr>
              <a:defRPr sz="1661"/>
            </a:lvl7pPr>
            <a:lvl8pPr>
              <a:defRPr sz="1661"/>
            </a:lvl8pPr>
            <a:lvl9pPr>
              <a:defRPr sz="16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8"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12"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31847777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230392858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6" name="Object 5"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5" name="Rectangle 4"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3" name="Content Placeholder 2"/>
          <p:cNvSpPr>
            <a:spLocks noGrp="1"/>
          </p:cNvSpPr>
          <p:nvPr>
            <p:ph sz="half" idx="1"/>
          </p:nvPr>
        </p:nvSpPr>
        <p:spPr>
          <a:xfrm>
            <a:off x="609600" y="2196005"/>
            <a:ext cx="5390400" cy="3994963"/>
          </a:xfrm>
        </p:spPr>
        <p:txBody>
          <a:bodyPr/>
          <a:lstStyle>
            <a:lvl1pPr>
              <a:defRPr sz="2216"/>
            </a:lvl1pPr>
            <a:lvl2pPr>
              <a:defRPr sz="2216"/>
            </a:lvl2pPr>
            <a:lvl3pPr>
              <a:defRPr sz="1847"/>
            </a:lvl3pPr>
            <a:lvl4pPr>
              <a:defRPr sz="1661"/>
            </a:lvl4pPr>
            <a:lvl5pPr>
              <a:defRPr sz="1661"/>
            </a:lvl5pPr>
            <a:lvl6pPr>
              <a:defRPr sz="1661"/>
            </a:lvl6pPr>
            <a:lvl7pPr>
              <a:defRPr sz="1661"/>
            </a:lvl7pPr>
            <a:lvl8pPr>
              <a:defRPr sz="1661"/>
            </a:lvl8pPr>
            <a:lvl9pPr>
              <a:defRPr sz="16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Content Placeholder 3"/>
          <p:cNvSpPr>
            <a:spLocks noGrp="1"/>
          </p:cNvSpPr>
          <p:nvPr>
            <p:ph sz="half" idx="2"/>
          </p:nvPr>
        </p:nvSpPr>
        <p:spPr>
          <a:xfrm>
            <a:off x="6201600" y="2178000"/>
            <a:ext cx="5390400" cy="3994963"/>
          </a:xfrm>
        </p:spPr>
        <p:txBody>
          <a:bodyPr/>
          <a:lstStyle>
            <a:lvl1pPr>
              <a:defRPr sz="2216"/>
            </a:lvl1pPr>
            <a:lvl2pPr>
              <a:defRPr sz="2216"/>
            </a:lvl2pPr>
            <a:lvl3pPr>
              <a:defRPr sz="1847"/>
            </a:lvl3pPr>
            <a:lvl4pPr>
              <a:defRPr sz="1661"/>
            </a:lvl4pPr>
            <a:lvl5pPr>
              <a:defRPr sz="1661"/>
            </a:lvl5pPr>
            <a:lvl6pPr>
              <a:defRPr sz="1661"/>
            </a:lvl6pPr>
            <a:lvl7pPr>
              <a:defRPr sz="1661"/>
            </a:lvl7pPr>
            <a:lvl8pPr>
              <a:defRPr sz="1661"/>
            </a:lvl8pPr>
            <a:lvl9pPr>
              <a:defRPr sz="16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8"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10" name="Text Placeholder 9"/>
          <p:cNvSpPr>
            <a:spLocks noGrp="1"/>
          </p:cNvSpPr>
          <p:nvPr>
            <p:ph type="body" sz="quarter" idx="12"/>
          </p:nvPr>
        </p:nvSpPr>
        <p:spPr>
          <a:xfrm>
            <a:off x="609600" y="1490400"/>
            <a:ext cx="5390400" cy="640800"/>
          </a:xfrm>
        </p:spPr>
        <p:txBody>
          <a:bodyPr anchor="b"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6201600" y="1490400"/>
            <a:ext cx="5390400" cy="640800"/>
          </a:xfrm>
        </p:spPr>
        <p:txBody>
          <a:bodyPr anchor="b" anchorCtr="0"/>
          <a:lstStyle>
            <a:lvl1pPr>
              <a:buNone/>
              <a:defRPr b="1"/>
            </a:lvl1pPr>
          </a:lstStyle>
          <a:p>
            <a:pPr lvl="0"/>
            <a:r>
              <a:rPr lang="en-US"/>
              <a:t>Click to edit Master text styles</a:t>
            </a:r>
          </a:p>
        </p:txBody>
      </p:sp>
      <p:sp>
        <p:nvSpPr>
          <p:cNvPr id="9"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453500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07487" y="1025527"/>
            <a:ext cx="10972800" cy="1643063"/>
          </a:xfrm>
        </p:spPr>
        <p:txBody>
          <a:bodyPr/>
          <a:lstStyle>
            <a:lvl1pPr marL="0" indent="0" algn="l">
              <a:lnSpc>
                <a:spcPct val="85000"/>
              </a:lnSpc>
              <a:spcBef>
                <a:spcPts val="0"/>
              </a:spcBef>
              <a:buNone/>
              <a:defRPr sz="4616"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5828151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21720753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3077" name="Freeform 5"/>
          <p:cNvSpPr>
            <a:spLocks/>
          </p:cNvSpPr>
          <p:nvPr/>
        </p:nvSpPr>
        <p:spPr bwMode="gray">
          <a:xfrm>
            <a:off x="609600" y="1039819"/>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spTree>
    <p:extLst>
      <p:ext uri="{BB962C8B-B14F-4D97-AF65-F5344CB8AC3E}">
        <p14:creationId xmlns:p14="http://schemas.microsoft.com/office/powerpoint/2010/main" val="9098074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50867102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4101" name="Freeform 5"/>
          <p:cNvSpPr>
            <a:spLocks/>
          </p:cNvSpPr>
          <p:nvPr/>
        </p:nvSpPr>
        <p:spPr bwMode="gray">
          <a:xfrm>
            <a:off x="609600" y="1040400"/>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spTree>
    <p:extLst>
      <p:ext uri="{BB962C8B-B14F-4D97-AF65-F5344CB8AC3E}">
        <p14:creationId xmlns:p14="http://schemas.microsoft.com/office/powerpoint/2010/main" val="35582141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4">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317703670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a:xfrm>
            <a:off x="2111557" y="6415200"/>
            <a:ext cx="8064896" cy="239600"/>
          </a:xfrm>
          <a:prstGeom prst="rect">
            <a:avLst/>
          </a:prstGeom>
        </p:spPr>
        <p:txBody>
          <a:bodyPr/>
          <a:lstStyle>
            <a:lvl1pPr eaLnBrk="1">
              <a:defRPr/>
            </a:lvl1pPr>
          </a:lstStyle>
          <a:p>
            <a:endParaRPr lang="fr-FR" dirty="0">
              <a:solidFill>
                <a:srgbClr val="808080"/>
              </a:solidFill>
            </a:endParaRPr>
          </a:p>
        </p:txBody>
      </p:sp>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3" y="1044000"/>
            <a:ext cx="10967399" cy="5184000"/>
          </a:xfrm>
          <a:prstGeom prst="rect">
            <a:avLst/>
          </a:prstGeom>
          <a:noFill/>
          <a:ln w="9525">
            <a:noFill/>
            <a:miter lim="800000"/>
            <a:headEnd/>
            <a:tailEnd/>
          </a:ln>
          <a:effectLst/>
        </p:spPr>
      </p:pic>
    </p:spTree>
    <p:extLst>
      <p:ext uri="{BB962C8B-B14F-4D97-AF65-F5344CB8AC3E}">
        <p14:creationId xmlns:p14="http://schemas.microsoft.com/office/powerpoint/2010/main" val="20580911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7" name="Line 11"/>
          <p:cNvSpPr>
            <a:spLocks noChangeShapeType="1"/>
          </p:cNvSpPr>
          <p:nvPr/>
        </p:nvSpPr>
        <p:spPr bwMode="auto">
          <a:xfrm>
            <a:off x="607484" y="6243638"/>
            <a:ext cx="10972800" cy="0"/>
          </a:xfrm>
          <a:prstGeom prst="line">
            <a:avLst/>
          </a:prstGeom>
          <a:noFill/>
          <a:ln w="3175">
            <a:solidFill>
              <a:schemeClr val="bg1"/>
            </a:solidFill>
            <a:round/>
            <a:headEnd/>
            <a:tailEnd/>
          </a:ln>
          <a:effectLst/>
        </p:spPr>
        <p:txBody>
          <a:bodyPr wrap="none" anchor="ctr"/>
          <a:lstStyle/>
          <a:p>
            <a:pPr eaLnBrk="1"/>
            <a:endParaRPr lang="fr-FR" sz="1661" dirty="0">
              <a:solidFill>
                <a:srgbClr val="808080"/>
              </a:solidFill>
            </a:endParaRPr>
          </a:p>
        </p:txBody>
      </p:sp>
    </p:spTree>
    <p:extLst>
      <p:ext uri="{BB962C8B-B14F-4D97-AF65-F5344CB8AC3E}">
        <p14:creationId xmlns:p14="http://schemas.microsoft.com/office/powerpoint/2010/main" val="37476922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inal legal text">
    <p:spTree>
      <p:nvGrpSpPr>
        <p:cNvPr id="1" name=""/>
        <p:cNvGrpSpPr/>
        <p:nvPr/>
      </p:nvGrpSpPr>
      <p:grpSpPr>
        <a:xfrm>
          <a:off x="0" y="0"/>
          <a:ext cx="0" cy="0"/>
          <a:chOff x="0" y="0"/>
          <a:chExt cx="0" cy="0"/>
        </a:xfrm>
      </p:grpSpPr>
      <p:sp>
        <p:nvSpPr>
          <p:cNvPr id="7" name="Line 11"/>
          <p:cNvSpPr>
            <a:spLocks noChangeShapeType="1"/>
          </p:cNvSpPr>
          <p:nvPr/>
        </p:nvSpPr>
        <p:spPr bwMode="auto">
          <a:xfrm>
            <a:off x="607484" y="6243638"/>
            <a:ext cx="10972800" cy="0"/>
          </a:xfrm>
          <a:prstGeom prst="line">
            <a:avLst/>
          </a:prstGeom>
          <a:noFill/>
          <a:ln w="3175">
            <a:solidFill>
              <a:schemeClr val="bg1"/>
            </a:solidFill>
            <a:round/>
            <a:headEnd/>
            <a:tailEnd/>
          </a:ln>
          <a:effectLst/>
        </p:spPr>
        <p:txBody>
          <a:bodyPr wrap="none" anchor="ctr"/>
          <a:lstStyle/>
          <a:p>
            <a:pPr eaLnBrk="1"/>
            <a:endParaRPr lang="fr-FR" sz="1661" dirty="0">
              <a:solidFill>
                <a:srgbClr val="808080"/>
              </a:solidFill>
            </a:endParaRPr>
          </a:p>
        </p:txBody>
      </p:sp>
      <p:sp>
        <p:nvSpPr>
          <p:cNvPr id="8" name="Content Placeholder 2"/>
          <p:cNvSpPr>
            <a:spLocks noGrp="1"/>
          </p:cNvSpPr>
          <p:nvPr>
            <p:ph idx="1"/>
          </p:nvPr>
        </p:nvSpPr>
        <p:spPr>
          <a:xfrm>
            <a:off x="607483" y="719139"/>
            <a:ext cx="4675200" cy="5210062"/>
          </a:xfrm>
        </p:spPr>
        <p:txBody>
          <a:bodyPr/>
          <a:lstStyle>
            <a:lvl1pPr marL="0" indent="0" algn="l" defTabSz="918820" rtl="0" fontAlgn="base">
              <a:lnSpc>
                <a:spcPct val="100000"/>
              </a:lnSpc>
              <a:spcBef>
                <a:spcPct val="70000"/>
              </a:spcBef>
              <a:spcAft>
                <a:spcPct val="0"/>
              </a:spcAft>
              <a:buSzPct val="100000"/>
              <a:buNone/>
              <a:defRPr lang="en-US" sz="1108" kern="1200" noProof="0" dirty="0" smtClean="0">
                <a:solidFill>
                  <a:schemeClr val="bg1"/>
                </a:solidFill>
                <a:latin typeface="Arial" pitchFamily="34" charset="0"/>
                <a:ea typeface="+mn-ea"/>
                <a:cs typeface="Arial" pitchFamily="34" charset="0"/>
              </a:defRPr>
            </a:lvl1pPr>
            <a:lvl2pPr marL="0" indent="0" algn="l" defTabSz="918820" rtl="0" fontAlgn="base">
              <a:lnSpc>
                <a:spcPct val="100000"/>
              </a:lnSpc>
              <a:spcBef>
                <a:spcPct val="0"/>
              </a:spcBef>
              <a:spcAft>
                <a:spcPct val="0"/>
              </a:spcAft>
              <a:buSzPct val="100000"/>
              <a:buNone/>
              <a:defRPr lang="en-US" sz="831" b="1" kern="1200" noProof="0" dirty="0" smtClean="0">
                <a:solidFill>
                  <a:schemeClr val="bg1"/>
                </a:solidFill>
                <a:latin typeface="Arial" pitchFamily="34" charset="0"/>
                <a:ea typeface="+mn-ea"/>
                <a:cs typeface="Arial" pitchFamily="34" charset="0"/>
              </a:defRPr>
            </a:lvl2pPr>
            <a:lvl3pPr marL="162662" indent="-162662" algn="l" defTabSz="918820" rtl="0" fontAlgn="base">
              <a:lnSpc>
                <a:spcPct val="100000"/>
              </a:lnSpc>
              <a:spcBef>
                <a:spcPct val="0"/>
              </a:spcBef>
              <a:spcAft>
                <a:spcPct val="0"/>
              </a:spcAft>
              <a:buClr>
                <a:schemeClr val="accent2"/>
              </a:buClr>
              <a:buSzPct val="70000"/>
              <a:buFont typeface="Arial" pitchFamily="34" charset="0"/>
              <a:buChar char="►"/>
              <a:defRPr lang="en-US" sz="831" b="1" kern="1200" noProof="0" dirty="0" smtClean="0">
                <a:solidFill>
                  <a:schemeClr val="bg1"/>
                </a:solidFill>
                <a:latin typeface="Arial" pitchFamily="34" charset="0"/>
                <a:ea typeface="+mn-ea"/>
                <a:cs typeface="Arial" pitchFamily="34" charset="0"/>
              </a:defRPr>
            </a:lvl3pPr>
            <a:lvl4pPr marL="0" indent="0" algn="l" defTabSz="918820" rtl="0" fontAlgn="base">
              <a:lnSpc>
                <a:spcPct val="100000"/>
              </a:lnSpc>
              <a:spcBef>
                <a:spcPct val="0"/>
              </a:spcBef>
              <a:spcAft>
                <a:spcPct val="0"/>
              </a:spcAft>
              <a:buSzPct val="100000"/>
              <a:buNone/>
              <a:defRPr lang="en-US" sz="739" kern="1200" noProof="0" dirty="0" smtClean="0">
                <a:solidFill>
                  <a:schemeClr val="bg1"/>
                </a:solidFill>
                <a:latin typeface="Arial" pitchFamily="34" charset="0"/>
                <a:ea typeface="+mn-ea"/>
                <a:cs typeface="Arial" pitchFamily="34" charset="0"/>
              </a:defRPr>
            </a:lvl4pPr>
            <a:lvl5pPr marL="174386" indent="-174386" algn="l" defTabSz="918820" rtl="0" fontAlgn="base">
              <a:lnSpc>
                <a:spcPct val="100000"/>
              </a:lnSpc>
              <a:spcBef>
                <a:spcPct val="0"/>
              </a:spcBef>
              <a:spcAft>
                <a:spcPct val="0"/>
              </a:spcAft>
              <a:buClr>
                <a:schemeClr val="accent2"/>
              </a:buClr>
              <a:buSzPct val="70000"/>
              <a:buFont typeface="Arial" pitchFamily="34" charset="0"/>
              <a:buChar char="►"/>
              <a:defRPr lang="en-US" sz="739"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Tree>
    <p:extLst>
      <p:ext uri="{BB962C8B-B14F-4D97-AF65-F5344CB8AC3E}">
        <p14:creationId xmlns:p14="http://schemas.microsoft.com/office/powerpoint/2010/main" val="11875110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Blank">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4165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37846191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14963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latin typeface="EYInterstate Regular"/>
                <a:cs typeface="Arial" pitchFamily="34" charset="0"/>
                <a:sym typeface="EYInterstate"/>
              </a:defRPr>
            </a:lvl1pPr>
          </a:lstStyle>
          <a:p>
            <a:r>
              <a:rPr lang="en-US"/>
              <a:t>Click to edit Master title style</a:t>
            </a:r>
            <a:endParaRPr lang="en-GB" dirty="0"/>
          </a:p>
        </p:txBody>
      </p:sp>
      <p:sp>
        <p:nvSpPr>
          <p:cNvPr id="3" name="Content Placeholder 2"/>
          <p:cNvSpPr>
            <a:spLocks noGrp="1"/>
          </p:cNvSpPr>
          <p:nvPr>
            <p:ph sz="half" idx="1"/>
          </p:nvPr>
        </p:nvSpPr>
        <p:spPr>
          <a:xfrm>
            <a:off x="609600" y="1426465"/>
            <a:ext cx="5384800" cy="4698111"/>
          </a:xfrm>
        </p:spPr>
        <p:txBody>
          <a:bodyPr/>
          <a:lstStyle>
            <a:lvl1pPr>
              <a:defRPr sz="1100">
                <a:solidFill>
                  <a:schemeClr val="bg1"/>
                </a:solidFill>
                <a:latin typeface="EYInterstate Regular"/>
                <a:cs typeface="Arial" pitchFamily="34" charset="0"/>
                <a:sym typeface="EYInterstate"/>
              </a:defRPr>
            </a:lvl1pPr>
            <a:lvl2pPr>
              <a:defRPr sz="1100">
                <a:solidFill>
                  <a:schemeClr val="bg1"/>
                </a:solidFill>
                <a:latin typeface="EYInterstate Regular"/>
                <a:cs typeface="Arial" pitchFamily="34" charset="0"/>
                <a:sym typeface="EYInterstate"/>
              </a:defRPr>
            </a:lvl2pPr>
            <a:lvl3pPr>
              <a:defRPr sz="1100">
                <a:solidFill>
                  <a:schemeClr val="bg1"/>
                </a:solidFill>
                <a:latin typeface="EYInterstate Regular"/>
                <a:cs typeface="Arial" pitchFamily="34" charset="0"/>
                <a:sym typeface="EYInterstate"/>
              </a:defRPr>
            </a:lvl3pPr>
            <a:lvl4pPr>
              <a:defRPr sz="1100">
                <a:solidFill>
                  <a:schemeClr val="bg1"/>
                </a:solidFill>
                <a:latin typeface="EYInterstate Regular"/>
                <a:cs typeface="Arial" pitchFamily="34" charset="0"/>
                <a:sym typeface="EYInterstate"/>
              </a:defRPr>
            </a:lvl4pPr>
            <a:lvl5pPr>
              <a:defRPr sz="1100">
                <a:solidFill>
                  <a:schemeClr val="bg1"/>
                </a:solidFill>
                <a:latin typeface="EYInterstate Regular"/>
                <a:cs typeface="Arial" pitchFamily="34" charset="0"/>
                <a:sym typeface="EYInterstate"/>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0" y="1426465"/>
            <a:ext cx="5384800" cy="4698111"/>
          </a:xfrm>
        </p:spPr>
        <p:txBody>
          <a:bodyPr/>
          <a:lstStyle>
            <a:lvl1pPr>
              <a:defRPr sz="1100">
                <a:solidFill>
                  <a:schemeClr val="bg1"/>
                </a:solidFill>
                <a:latin typeface="EYInterstate Regular"/>
                <a:cs typeface="Arial" pitchFamily="34" charset="0"/>
                <a:sym typeface="EYInterstate"/>
              </a:defRPr>
            </a:lvl1pPr>
            <a:lvl2pPr>
              <a:defRPr sz="1100">
                <a:solidFill>
                  <a:schemeClr val="bg1"/>
                </a:solidFill>
                <a:latin typeface="EYInterstate Regular"/>
                <a:cs typeface="Arial" pitchFamily="34" charset="0"/>
                <a:sym typeface="EYInterstate"/>
              </a:defRPr>
            </a:lvl2pPr>
            <a:lvl3pPr>
              <a:defRPr sz="1100">
                <a:solidFill>
                  <a:schemeClr val="bg1"/>
                </a:solidFill>
                <a:latin typeface="EYInterstate Regular"/>
                <a:cs typeface="Arial" pitchFamily="34" charset="0"/>
                <a:sym typeface="EYInterstate"/>
              </a:defRPr>
            </a:lvl3pPr>
            <a:lvl4pPr>
              <a:defRPr sz="1100">
                <a:solidFill>
                  <a:schemeClr val="bg1"/>
                </a:solidFill>
                <a:latin typeface="EYInterstate Regular"/>
                <a:cs typeface="Arial" pitchFamily="34" charset="0"/>
                <a:sym typeface="EYInterstate"/>
              </a:defRPr>
            </a:lvl4pPr>
            <a:lvl5pPr>
              <a:defRPr sz="1100">
                <a:solidFill>
                  <a:schemeClr val="bg1"/>
                </a:solidFill>
                <a:latin typeface="EYInterstate Regular"/>
                <a:cs typeface="Arial" pitchFamily="34" charset="0"/>
                <a:sym typeface="EYInterstate"/>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latin typeface="EYInterstate Regular"/>
              <a:cs typeface="Arial" pitchFamily="34" charset="0"/>
              <a:sym typeface="EYInterstate"/>
            </a:endParaRPr>
          </a:p>
        </p:txBody>
      </p:sp>
    </p:spTree>
    <p:extLst>
      <p:ext uri="{BB962C8B-B14F-4D97-AF65-F5344CB8AC3E}">
        <p14:creationId xmlns:p14="http://schemas.microsoft.com/office/powerpoint/2010/main" val="42078077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93431085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39499192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4203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36267711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Tree>
    <p:extLst>
      <p:ext uri="{BB962C8B-B14F-4D97-AF65-F5344CB8AC3E}">
        <p14:creationId xmlns:p14="http://schemas.microsoft.com/office/powerpoint/2010/main" val="29460963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Tree>
    <p:extLst>
      <p:ext uri="{BB962C8B-B14F-4D97-AF65-F5344CB8AC3E}">
        <p14:creationId xmlns:p14="http://schemas.microsoft.com/office/powerpoint/2010/main" val="23553889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92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7363392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24787566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70759876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61221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45023690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27416218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02815980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4835591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Tree>
    <p:extLst>
      <p:ext uri="{BB962C8B-B14F-4D97-AF65-F5344CB8AC3E}">
        <p14:creationId xmlns:p14="http://schemas.microsoft.com/office/powerpoint/2010/main" val="317232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2" name="Title 1"/>
          <p:cNvSpPr>
            <a:spLocks noGrp="1"/>
          </p:cNvSpPr>
          <p:nvPr>
            <p:ph type="title"/>
          </p:nvPr>
        </p:nvSpPr>
        <p:spPr/>
        <p:txBody>
          <a:bodyPr/>
          <a:lstStyle>
            <a:lvl1pPr>
              <a:defRPr>
                <a:solidFill>
                  <a:schemeClr val="bg1"/>
                </a:solidFill>
                <a:latin typeface="EYInterstate Regular"/>
                <a:cs typeface="Arial" pitchFamily="34" charset="0"/>
                <a:sym typeface="EYInterstate"/>
              </a:defRPr>
            </a:lvl1pPr>
          </a:lstStyle>
          <a:p>
            <a:r>
              <a:rPr lang="en-US"/>
              <a:t>Click to edit Master title style</a:t>
            </a:r>
            <a:endParaRPr lang="en-GB" dirty="0"/>
          </a:p>
        </p:txBody>
      </p:sp>
      <p:sp>
        <p:nvSpPr>
          <p:cNvPr id="3" name="Content Placeholder 2"/>
          <p:cNvSpPr>
            <a:spLocks noGrp="1"/>
          </p:cNvSpPr>
          <p:nvPr>
            <p:ph sz="half" idx="1"/>
          </p:nvPr>
        </p:nvSpPr>
        <p:spPr>
          <a:xfrm>
            <a:off x="609600" y="2131821"/>
            <a:ext cx="5390400" cy="3994963"/>
          </a:xfrm>
        </p:spPr>
        <p:txBody>
          <a:bodyPr/>
          <a:lstStyle>
            <a:lvl1pPr>
              <a:defRPr sz="1100">
                <a:solidFill>
                  <a:schemeClr val="bg1"/>
                </a:solidFill>
                <a:latin typeface="EYInterstate Regular"/>
                <a:cs typeface="Arial" pitchFamily="34" charset="0"/>
                <a:sym typeface="EYInterstate"/>
              </a:defRPr>
            </a:lvl1pPr>
            <a:lvl2pPr>
              <a:defRPr sz="1100">
                <a:solidFill>
                  <a:schemeClr val="bg1"/>
                </a:solidFill>
                <a:latin typeface="EYInterstate Regular"/>
                <a:cs typeface="Arial" pitchFamily="34" charset="0"/>
                <a:sym typeface="EYInterstate"/>
              </a:defRPr>
            </a:lvl2pPr>
            <a:lvl3pPr>
              <a:defRPr sz="1100">
                <a:solidFill>
                  <a:schemeClr val="bg1"/>
                </a:solidFill>
                <a:latin typeface="EYInterstate Regular"/>
                <a:cs typeface="Arial" pitchFamily="34" charset="0"/>
                <a:sym typeface="EYInterstate"/>
              </a:defRPr>
            </a:lvl3pPr>
            <a:lvl4pPr>
              <a:defRPr sz="1100">
                <a:solidFill>
                  <a:schemeClr val="bg1"/>
                </a:solidFill>
                <a:latin typeface="EYInterstate Regular"/>
                <a:cs typeface="Arial" pitchFamily="34" charset="0"/>
                <a:sym typeface="EYInterstate"/>
              </a:defRPr>
            </a:lvl4pPr>
            <a:lvl5pPr>
              <a:defRPr sz="1100">
                <a:solidFill>
                  <a:schemeClr val="bg1"/>
                </a:solidFill>
                <a:latin typeface="EYInterstate Regular"/>
                <a:cs typeface="Arial" pitchFamily="34" charset="0"/>
                <a:sym typeface="EYInterstat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201600" y="2131821"/>
            <a:ext cx="5390400" cy="3994963"/>
          </a:xfrm>
        </p:spPr>
        <p:txBody>
          <a:bodyPr/>
          <a:lstStyle>
            <a:lvl1pPr>
              <a:defRPr sz="1100">
                <a:solidFill>
                  <a:schemeClr val="bg1"/>
                </a:solidFill>
                <a:latin typeface="EYInterstate Regular"/>
                <a:cs typeface="Arial" pitchFamily="34" charset="0"/>
                <a:sym typeface="EYInterstate"/>
              </a:defRPr>
            </a:lvl1pPr>
            <a:lvl2pPr>
              <a:defRPr sz="1100">
                <a:solidFill>
                  <a:schemeClr val="bg1"/>
                </a:solidFill>
                <a:latin typeface="EYInterstate Regular"/>
                <a:cs typeface="Arial" pitchFamily="34" charset="0"/>
                <a:sym typeface="EYInterstate"/>
              </a:defRPr>
            </a:lvl2pPr>
            <a:lvl3pPr>
              <a:defRPr sz="1100">
                <a:solidFill>
                  <a:schemeClr val="bg1"/>
                </a:solidFill>
                <a:latin typeface="EYInterstate Regular"/>
                <a:cs typeface="Arial" pitchFamily="34" charset="0"/>
                <a:sym typeface="EYInterstate"/>
              </a:defRPr>
            </a:lvl3pPr>
            <a:lvl4pPr>
              <a:defRPr sz="1100">
                <a:solidFill>
                  <a:schemeClr val="bg1"/>
                </a:solidFill>
                <a:latin typeface="EYInterstate Regular"/>
                <a:cs typeface="Arial" pitchFamily="34" charset="0"/>
                <a:sym typeface="EYInterstate"/>
              </a:defRPr>
            </a:lvl4pPr>
            <a:lvl5pPr>
              <a:defRPr sz="1100">
                <a:solidFill>
                  <a:schemeClr val="bg1"/>
                </a:solidFill>
                <a:latin typeface="EYInterstate Regular"/>
                <a:cs typeface="Arial" pitchFamily="34" charset="0"/>
                <a:sym typeface="EYInterstat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Line 10"/>
          <p:cNvSpPr>
            <a:spLocks noChangeShapeType="1"/>
          </p:cNvSpPr>
          <p:nvPr userDrawn="1"/>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solidFill>
                <a:srgbClr val="646464"/>
              </a:solidFill>
              <a:latin typeface="EYInterstate Regular"/>
              <a:cs typeface="Arial" pitchFamily="34" charset="0"/>
              <a:sym typeface="EYInterstate"/>
            </a:endParaRPr>
          </a:p>
        </p:txBody>
      </p:sp>
      <p:sp>
        <p:nvSpPr>
          <p:cNvPr id="10" name="Text Placeholder 9"/>
          <p:cNvSpPr>
            <a:spLocks noGrp="1"/>
          </p:cNvSpPr>
          <p:nvPr>
            <p:ph type="body" sz="quarter" idx="12"/>
          </p:nvPr>
        </p:nvSpPr>
        <p:spPr>
          <a:xfrm>
            <a:off x="609600" y="1426464"/>
            <a:ext cx="5390400" cy="640800"/>
          </a:xfrm>
        </p:spPr>
        <p:txBody>
          <a:bodyPr anchor="t" anchorCtr="0"/>
          <a:lstStyle>
            <a:lvl1pPr marL="0" indent="0">
              <a:buNone/>
              <a:defRPr sz="1100" b="1">
                <a:solidFill>
                  <a:schemeClr val="bg1"/>
                </a:solidFill>
                <a:latin typeface="EYInterstate Regular"/>
                <a:cs typeface="Arial" pitchFamily="34" charset="0"/>
                <a:sym typeface="EYInterstate"/>
              </a:defRPr>
            </a:lvl1pPr>
          </a:lstStyle>
          <a:p>
            <a:pPr lvl="0"/>
            <a:r>
              <a:rPr lang="en-US"/>
              <a:t>Click to edit Master text styles</a:t>
            </a:r>
          </a:p>
        </p:txBody>
      </p:sp>
      <p:sp>
        <p:nvSpPr>
          <p:cNvPr id="11" name="Text Placeholder 9"/>
          <p:cNvSpPr>
            <a:spLocks noGrp="1"/>
          </p:cNvSpPr>
          <p:nvPr>
            <p:ph type="body" sz="quarter" idx="13"/>
          </p:nvPr>
        </p:nvSpPr>
        <p:spPr>
          <a:xfrm>
            <a:off x="6201600" y="1426464"/>
            <a:ext cx="5390400" cy="640800"/>
          </a:xfrm>
        </p:spPr>
        <p:txBody>
          <a:bodyPr anchor="t" anchorCtr="0"/>
          <a:lstStyle>
            <a:lvl1pPr marL="0" indent="0">
              <a:buNone/>
              <a:defRPr sz="1100" b="1">
                <a:solidFill>
                  <a:schemeClr val="bg1"/>
                </a:solidFill>
                <a:latin typeface="EYInterstate Regular"/>
                <a:cs typeface="Arial" pitchFamily="34" charset="0"/>
                <a:sym typeface="EYInterstate"/>
              </a:defRPr>
            </a:lvl1pPr>
          </a:lstStyle>
          <a:p>
            <a:pPr lvl="0"/>
            <a:r>
              <a:rPr lang="en-US"/>
              <a:t>Click to edit Master text styles</a:t>
            </a:r>
          </a:p>
        </p:txBody>
      </p:sp>
    </p:spTree>
    <p:extLst>
      <p:ext uri="{BB962C8B-B14F-4D97-AF65-F5344CB8AC3E}">
        <p14:creationId xmlns:p14="http://schemas.microsoft.com/office/powerpoint/2010/main" val="36830612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9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12605914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238643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66293975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392561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400518321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15762695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14369743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19185963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4829322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13963491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5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40800715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29701206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reserve="1">
  <p:cSld name="Indice">
    <p:spTree>
      <p:nvGrpSpPr>
        <p:cNvPr id="1" name=""/>
        <p:cNvGrpSpPr/>
        <p:nvPr/>
      </p:nvGrpSpPr>
      <p:grpSpPr>
        <a:xfrm>
          <a:off x="0" y="0"/>
          <a:ext cx="0" cy="0"/>
          <a:chOff x="0" y="0"/>
          <a:chExt cx="0" cy="0"/>
        </a:xfrm>
      </p:grpSpPr>
      <p:pic>
        <p:nvPicPr>
          <p:cNvPr id="41" name="logo_gris.png" descr="logo_gris.png"/>
          <p:cNvPicPr>
            <a:picLocks noChangeAspect="1"/>
          </p:cNvPicPr>
          <p:nvPr/>
        </p:nvPicPr>
        <p:blipFill>
          <a:blip r:embed="rId2"/>
          <a:stretch>
            <a:fillRect/>
          </a:stretch>
        </p:blipFill>
        <p:spPr>
          <a:xfrm>
            <a:off x="11149933" y="5881600"/>
            <a:ext cx="671387" cy="786013"/>
          </a:xfrm>
          <a:prstGeom prst="rect">
            <a:avLst/>
          </a:prstGeom>
          <a:ln w="3175">
            <a:miter lim="400000"/>
          </a:ln>
        </p:spPr>
      </p:pic>
      <p:sp>
        <p:nvSpPr>
          <p:cNvPr id="42" name="Rectángulo"/>
          <p:cNvSpPr/>
          <p:nvPr/>
        </p:nvSpPr>
        <p:spPr>
          <a:xfrm>
            <a:off x="931884" y="1385375"/>
            <a:ext cx="82536" cy="627401"/>
          </a:xfrm>
          <a:prstGeom prst="rect">
            <a:avLst/>
          </a:prstGeom>
          <a:solidFill>
            <a:srgbClr val="FFD200"/>
          </a:solidFill>
          <a:ln w="3175">
            <a:miter lim="400000"/>
          </a:ln>
        </p:spPr>
        <p:txBody>
          <a:bodyPr lIns="45719" rIns="45719" anchor="ct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sp>
        <p:nvSpPr>
          <p:cNvPr id="43" name="Agenda"/>
          <p:cNvSpPr>
            <a:spLocks noGrp="1"/>
          </p:cNvSpPr>
          <p:nvPr>
            <p:ph type="body" sz="quarter" idx="13"/>
          </p:nvPr>
        </p:nvSpPr>
        <p:spPr>
          <a:xfrm>
            <a:off x="1014421" y="1356279"/>
            <a:ext cx="3171059" cy="1323437"/>
          </a:xfrm>
          <a:prstGeom prst="rect">
            <a:avLst/>
          </a:prstGeom>
        </p:spPr>
        <p:txBody>
          <a:bodyPr lIns="45719" tIns="45719" rIns="45719" bIns="45719">
            <a:spAutoFit/>
          </a:bodyPr>
          <a:lstStyle>
            <a:lvl1pPr algn="l" defTabSz="457189">
              <a:lnSpc>
                <a:spcPts val="3200"/>
              </a:lnSpc>
              <a:defRPr sz="3200" spc="-120">
                <a:solidFill>
                  <a:srgbClr val="262626"/>
                </a:solidFill>
                <a:latin typeface="+mj-lt"/>
                <a:ea typeface="+mj-ea"/>
                <a:cs typeface="+mj-cs"/>
                <a:sym typeface="EYInterstate Bold"/>
              </a:defRPr>
            </a:lvl1pPr>
          </a:lstStyle>
          <a:p>
            <a:pPr lvl="0"/>
            <a:r>
              <a:rPr lang="en-US"/>
              <a:t>Click to edit Master text styles</a:t>
            </a:r>
          </a:p>
        </p:txBody>
      </p:sp>
      <p:sp>
        <p:nvSpPr>
          <p:cNvPr id="44" name="Introducción…"/>
          <p:cNvSpPr>
            <a:spLocks noGrp="1"/>
          </p:cNvSpPr>
          <p:nvPr>
            <p:ph type="body" sz="quarter" idx="14"/>
          </p:nvPr>
        </p:nvSpPr>
        <p:spPr>
          <a:xfrm>
            <a:off x="4412643" y="2271885"/>
            <a:ext cx="4070136" cy="1182373"/>
          </a:xfrm>
          <a:prstGeom prst="rect">
            <a:avLst/>
          </a:prstGeom>
        </p:spPr>
        <p:txBody>
          <a:bodyPr lIns="45719" tIns="45719" rIns="45719" bIns="45719">
            <a:spAutoFit/>
          </a:bodyPr>
          <a:lstStyle>
            <a:lvl1pPr marL="179383" indent="-179383" algn="l" defTabSz="457189">
              <a:lnSpc>
                <a:spcPts val="2200"/>
              </a:lnSpc>
              <a:buSzPct val="100000"/>
              <a:buAutoNum type="arabicPeriod"/>
              <a:defRPr sz="1200" spc="-53">
                <a:solidFill>
                  <a:srgbClr val="808080"/>
                </a:solidFill>
                <a:latin typeface="+mn-lt"/>
                <a:ea typeface="+mn-ea"/>
                <a:cs typeface="+mn-cs"/>
                <a:sym typeface="EYInterstate Light"/>
              </a:defRPr>
            </a:lvl1pPr>
          </a:lstStyle>
          <a:p>
            <a:pPr marL="134540" lvl="0"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Click to edit Master text styles</a:t>
            </a:r>
          </a:p>
          <a:p>
            <a:pPr marL="134540" lvl="1"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Second level</a:t>
            </a:r>
          </a:p>
          <a:p>
            <a:pPr marL="134540" lvl="2"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Third level</a:t>
            </a:r>
          </a:p>
          <a:p>
            <a:pPr marL="134540" lvl="3"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Fourth level</a:t>
            </a:r>
          </a:p>
          <a:p>
            <a:pPr marL="134540" lvl="4" indent="-134540" algn="l" defTabSz="342900">
              <a:lnSpc>
                <a:spcPts val="1650"/>
              </a:lnSpc>
              <a:buSzPct val="100000"/>
              <a:buAutoNum type="arabicPeriod"/>
              <a:defRPr sz="1600" spc="-70">
                <a:solidFill>
                  <a:srgbClr val="808080"/>
                </a:solidFill>
                <a:latin typeface="+mn-lt"/>
                <a:ea typeface="+mn-ea"/>
                <a:cs typeface="+mn-cs"/>
                <a:sym typeface="EYInterstate Light"/>
              </a:defRPr>
            </a:pPr>
            <a:r>
              <a:rPr lang="en-US"/>
              <a:t>Fifth level</a:t>
            </a:r>
            <a:endParaRPr lang="fr-FR" dirty="0"/>
          </a:p>
        </p:txBody>
      </p:sp>
      <p:pic>
        <p:nvPicPr>
          <p:cNvPr id="45" name="Flores_gris.png" descr="Flores_gris.png"/>
          <p:cNvPicPr>
            <a:picLocks noChangeAspect="1"/>
          </p:cNvPicPr>
          <p:nvPr/>
        </p:nvPicPr>
        <p:blipFill>
          <a:blip r:embed="rId3"/>
          <a:stretch>
            <a:fillRect/>
          </a:stretch>
        </p:blipFill>
        <p:spPr>
          <a:xfrm>
            <a:off x="7883715" y="2"/>
            <a:ext cx="4308287" cy="4950691"/>
          </a:xfrm>
          <a:prstGeom prst="rect">
            <a:avLst/>
          </a:prstGeom>
          <a:ln w="3175">
            <a:miter lim="400000"/>
          </a:ln>
        </p:spPr>
      </p:pic>
      <p:sp>
        <p:nvSpPr>
          <p:cNvPr id="46" name="Titulo de apartado"/>
          <p:cNvSpPr>
            <a:spLocks noGrp="1"/>
          </p:cNvSpPr>
          <p:nvPr>
            <p:ph type="body" sz="quarter" idx="15"/>
          </p:nvPr>
        </p:nvSpPr>
        <p:spPr>
          <a:xfrm>
            <a:off x="956065" y="6286830"/>
            <a:ext cx="5072067" cy="215442"/>
          </a:xfrm>
          <a:prstGeom prst="rect">
            <a:avLst/>
          </a:prstGeom>
        </p:spPr>
        <p:txBody>
          <a:bodyPr lIns="45719" tIns="45719" rIns="45719" bIns="45719">
            <a:spAutoFit/>
          </a:bodyPr>
          <a:lstStyle>
            <a:lvl1pPr algn="l" defTabSz="457189">
              <a:defRPr sz="800" spc="-30">
                <a:solidFill>
                  <a:srgbClr val="808080"/>
                </a:solidFill>
                <a:latin typeface="+mn-lt"/>
                <a:ea typeface="+mn-ea"/>
                <a:cs typeface="+mn-cs"/>
                <a:sym typeface="EYInterstate Light"/>
              </a:defRPr>
            </a:lvl1pPr>
          </a:lstStyle>
          <a:p>
            <a:pPr lvl="0"/>
            <a:r>
              <a:rPr lang="en-US"/>
              <a:t>Click to edit Master text styles</a:t>
            </a:r>
          </a:p>
        </p:txBody>
      </p:sp>
      <p:grpSp>
        <p:nvGrpSpPr>
          <p:cNvPr id="50" name="Grupo"/>
          <p:cNvGrpSpPr/>
          <p:nvPr/>
        </p:nvGrpSpPr>
        <p:grpSpPr>
          <a:xfrm>
            <a:off x="316931" y="6447519"/>
            <a:ext cx="600133" cy="1"/>
            <a:chOff x="0" y="0"/>
            <a:chExt cx="450099" cy="0"/>
          </a:xfrm>
        </p:grpSpPr>
        <p:sp>
          <p:nvSpPr>
            <p:cNvPr id="47" name="Línea"/>
            <p:cNvSpPr/>
            <p:nvPr/>
          </p:nvSpPr>
          <p:spPr>
            <a:xfrm>
              <a:off x="355256"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48" name="Línea"/>
            <p:cNvSpPr/>
            <p:nvPr/>
          </p:nvSpPr>
          <p:spPr>
            <a:xfrm>
              <a:off x="177628"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49" name="Línea"/>
            <p:cNvSpPr/>
            <p:nvPr/>
          </p:nvSpPr>
          <p:spPr>
            <a:xfrm>
              <a:off x="0"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51"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pPr/>
              <a:t>‹#›</a:t>
            </a:fld>
            <a:endParaRPr lang="fr-FR" dirty="0"/>
          </a:p>
        </p:txBody>
      </p:sp>
    </p:spTree>
    <p:extLst>
      <p:ext uri="{BB962C8B-B14F-4D97-AF65-F5344CB8AC3E}">
        <p14:creationId xmlns:p14="http://schemas.microsoft.com/office/powerpoint/2010/main" val="5525332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6" name="Object 5"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3" name="Text Placeholder 2"/>
          <p:cNvSpPr>
            <a:spLocks noGrp="1"/>
          </p:cNvSpPr>
          <p:nvPr>
            <p:ph type="body" sz="quarter" idx="11"/>
          </p:nvPr>
        </p:nvSpPr>
        <p:spPr>
          <a:xfrm>
            <a:off x="607485" y="1024129"/>
            <a:ext cx="10972800" cy="1643063"/>
          </a:xfrm>
        </p:spPr>
        <p:txBody>
          <a:bodyPr/>
          <a:lstStyle>
            <a:lvl1pPr marL="0" indent="0" algn="l">
              <a:lnSpc>
                <a:spcPct val="85000"/>
              </a:lnSpc>
              <a:spcBef>
                <a:spcPts val="0"/>
              </a:spcBef>
              <a:buNone/>
              <a:defRPr sz="5000" b="1">
                <a:solidFill>
                  <a:schemeClr val="bg2"/>
                </a:solidFill>
                <a:latin typeface="EYInterstate Regular"/>
                <a:cs typeface="Arial" pitchFamily="34" charset="0"/>
                <a:sym typeface="EYInterstat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8462034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reserve="1">
  <p:cSld name="Pregunta copia">
    <p:spTree>
      <p:nvGrpSpPr>
        <p:cNvPr id="1" name=""/>
        <p:cNvGrpSpPr/>
        <p:nvPr/>
      </p:nvGrpSpPr>
      <p:grpSpPr>
        <a:xfrm>
          <a:off x="0" y="0"/>
          <a:ext cx="0" cy="0"/>
          <a:chOff x="0" y="0"/>
          <a:chExt cx="0" cy="0"/>
        </a:xfrm>
      </p:grpSpPr>
      <p:sp>
        <p:nvSpPr>
          <p:cNvPr id="58" name="logo_gris.png"/>
          <p:cNvSpPr>
            <a:spLocks noGrp="1"/>
          </p:cNvSpPr>
          <p:nvPr>
            <p:ph type="pic" sz="quarter" idx="13"/>
          </p:nvPr>
        </p:nvSpPr>
        <p:spPr>
          <a:xfrm>
            <a:off x="10567709" y="5212790"/>
            <a:ext cx="1075779" cy="1259449"/>
          </a:xfrm>
          <a:prstGeom prst="rect">
            <a:avLst/>
          </a:prstGeom>
        </p:spPr>
        <p:txBody>
          <a:bodyPr lIns="91439" tIns="45719" rIns="91439" bIns="45719">
            <a:noAutofit/>
          </a:bodyPr>
          <a:lstStyle/>
          <a:p>
            <a:r>
              <a:rPr lang="en-US"/>
              <a:t>Click icon to add picture</a:t>
            </a:r>
            <a:endParaRPr/>
          </a:p>
        </p:txBody>
      </p:sp>
      <p:sp>
        <p:nvSpPr>
          <p:cNvPr id="59" name="The better question. The better the answer. The better the world works."/>
          <p:cNvSpPr>
            <a:spLocks noGrp="1"/>
          </p:cNvSpPr>
          <p:nvPr>
            <p:ph type="body" sz="quarter" idx="14"/>
          </p:nvPr>
        </p:nvSpPr>
        <p:spPr>
          <a:xfrm>
            <a:off x="510602" y="6196996"/>
            <a:ext cx="5072068" cy="230830"/>
          </a:xfrm>
          <a:prstGeom prst="rect">
            <a:avLst/>
          </a:prstGeom>
        </p:spPr>
        <p:txBody>
          <a:bodyPr lIns="45719" tIns="45719" rIns="45719" bIns="45719">
            <a:spAutoFit/>
          </a:bodyPr>
          <a:lstStyle>
            <a:lvl1pPr algn="l" defTabSz="457189">
              <a:defRPr sz="900" spc="-33">
                <a:solidFill>
                  <a:srgbClr val="808080"/>
                </a:solidFill>
                <a:latin typeface="+mj-lt"/>
                <a:ea typeface="+mj-ea"/>
                <a:cs typeface="+mj-cs"/>
                <a:sym typeface="EYInterstate Bold"/>
              </a:defRPr>
            </a:lvl1pPr>
          </a:lstStyle>
          <a:p>
            <a:pPr lvl="0"/>
            <a:r>
              <a:rPr lang="en-US"/>
              <a:t>Click to edit Master text styles</a:t>
            </a:r>
          </a:p>
        </p:txBody>
      </p:sp>
      <p:sp>
        <p:nvSpPr>
          <p:cNvPr id="60" name="¿Entiendes en profundidad a tu cliente?"/>
          <p:cNvSpPr>
            <a:spLocks noGrp="1"/>
          </p:cNvSpPr>
          <p:nvPr>
            <p:ph type="body" sz="quarter" idx="15"/>
          </p:nvPr>
        </p:nvSpPr>
        <p:spPr>
          <a:xfrm>
            <a:off x="972597" y="2006464"/>
            <a:ext cx="4148072" cy="921404"/>
          </a:xfrm>
          <a:prstGeom prst="rect">
            <a:avLst/>
          </a:prstGeom>
        </p:spPr>
        <p:txBody>
          <a:bodyPr lIns="45719" tIns="45719" rIns="45719" bIns="45719">
            <a:spAutoFit/>
          </a:bodyPr>
          <a:lstStyle>
            <a:lvl1pPr algn="l" defTabSz="457189">
              <a:lnSpc>
                <a:spcPts val="3200"/>
              </a:lnSpc>
              <a:defRPr sz="3600" spc="-135">
                <a:solidFill>
                  <a:srgbClr val="262626"/>
                </a:solidFill>
                <a:latin typeface="+mj-lt"/>
                <a:ea typeface="+mj-ea"/>
                <a:cs typeface="+mj-cs"/>
                <a:sym typeface="EYInterstate Bold"/>
              </a:defRPr>
            </a:lvl1pPr>
          </a:lstStyle>
          <a:p>
            <a:pPr lvl="0"/>
            <a:r>
              <a:rPr lang="en-US"/>
              <a:t>Click to edit Master text styles</a:t>
            </a:r>
          </a:p>
        </p:txBody>
      </p:sp>
      <p:sp>
        <p:nvSpPr>
          <p:cNvPr id="62" name="Entradilla pregunta"/>
          <p:cNvSpPr>
            <a:spLocks noGrp="1"/>
          </p:cNvSpPr>
          <p:nvPr>
            <p:ph type="body" sz="quarter" idx="16"/>
          </p:nvPr>
        </p:nvSpPr>
        <p:spPr>
          <a:xfrm>
            <a:off x="972599" y="3767531"/>
            <a:ext cx="3982397" cy="443261"/>
          </a:xfrm>
          <a:prstGeom prst="rect">
            <a:avLst/>
          </a:prstGeom>
        </p:spPr>
        <p:txBody>
          <a:bodyPr lIns="45719" tIns="45719" rIns="45719" bIns="45719">
            <a:spAutoFit/>
          </a:bodyPr>
          <a:lstStyle>
            <a:lvl1pPr algn="l" defTabSz="457189">
              <a:lnSpc>
                <a:spcPts val="3200"/>
              </a:lnSpc>
              <a:defRPr spc="-52">
                <a:solidFill>
                  <a:srgbClr val="999999"/>
                </a:solidFill>
                <a:latin typeface="+mj-lt"/>
                <a:ea typeface="+mj-ea"/>
                <a:cs typeface="+mj-cs"/>
                <a:sym typeface="EYInterstate Bold"/>
              </a:defRPr>
            </a:lvl1pPr>
          </a:lstStyle>
          <a:p>
            <a:pPr lvl="0"/>
            <a:r>
              <a:rPr lang="en-US"/>
              <a:t>Click to edit Master text styles</a:t>
            </a:r>
          </a:p>
        </p:txBody>
      </p:sp>
      <p:sp>
        <p:nvSpPr>
          <p:cNvPr id="63" name="Línea"/>
          <p:cNvSpPr>
            <a:spLocks noGrp="1"/>
          </p:cNvSpPr>
          <p:nvPr>
            <p:ph type="body" sz="half" idx="17"/>
          </p:nvPr>
        </p:nvSpPr>
        <p:spPr>
          <a:xfrm>
            <a:off x="662253" y="924227"/>
            <a:ext cx="4615339" cy="4100871"/>
          </a:xfrm>
          <a:custGeom>
            <a:avLst/>
            <a:gdLst/>
            <a:ahLst/>
            <a:cxnLst>
              <a:cxn ang="0">
                <a:pos x="wd2" y="hd2"/>
              </a:cxn>
              <a:cxn ang="5400000">
                <a:pos x="wd2" y="hd2"/>
              </a:cxn>
              <a:cxn ang="10800000">
                <a:pos x="wd2" y="hd2"/>
              </a:cxn>
              <a:cxn ang="16200000">
                <a:pos x="wd2" y="hd2"/>
              </a:cxn>
            </a:cxnLst>
            <a:rect l="0" t="0" r="r" b="b"/>
            <a:pathLst>
              <a:path w="21600" h="21600" extrusionOk="0">
                <a:moveTo>
                  <a:pt x="3573" y="21600"/>
                </a:moveTo>
                <a:lnTo>
                  <a:pt x="21600" y="21600"/>
                </a:lnTo>
                <a:cubicBezTo>
                  <a:pt x="21600" y="17985"/>
                  <a:pt x="21600" y="14370"/>
                  <a:pt x="21600" y="10755"/>
                </a:cubicBezTo>
                <a:cubicBezTo>
                  <a:pt x="21600" y="7170"/>
                  <a:pt x="21600" y="3585"/>
                  <a:pt x="21600" y="0"/>
                </a:cubicBezTo>
                <a:lnTo>
                  <a:pt x="0" y="4569"/>
                </a:lnTo>
                <a:lnTo>
                  <a:pt x="0" y="20580"/>
                </a:lnTo>
              </a:path>
            </a:pathLst>
          </a:cu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4" name="Línea"/>
          <p:cNvSpPr>
            <a:spLocks noGrp="1"/>
          </p:cNvSpPr>
          <p:nvPr>
            <p:ph type="body" sz="quarter" idx="18"/>
          </p:nvPr>
        </p:nvSpPr>
        <p:spPr>
          <a:xfrm>
            <a:off x="1146207" y="5025119"/>
            <a:ext cx="160325"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5" name="Línea"/>
          <p:cNvSpPr>
            <a:spLocks noGrp="1"/>
          </p:cNvSpPr>
          <p:nvPr>
            <p:ph type="body" sz="quarter" idx="19"/>
          </p:nvPr>
        </p:nvSpPr>
        <p:spPr>
          <a:xfrm>
            <a:off x="872344" y="5026892"/>
            <a:ext cx="160325"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6" name="Línea"/>
          <p:cNvSpPr>
            <a:spLocks noGrp="1"/>
          </p:cNvSpPr>
          <p:nvPr>
            <p:ph type="body" sz="quarter" idx="20"/>
          </p:nvPr>
        </p:nvSpPr>
        <p:spPr>
          <a:xfrm>
            <a:off x="586054" y="5026892"/>
            <a:ext cx="160327"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7" name="Línea"/>
          <p:cNvSpPr>
            <a:spLocks noGrp="1"/>
          </p:cNvSpPr>
          <p:nvPr>
            <p:ph type="body" sz="quarter" idx="21"/>
          </p:nvPr>
        </p:nvSpPr>
        <p:spPr>
          <a:xfrm>
            <a:off x="1044605"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8" name="Línea"/>
          <p:cNvSpPr>
            <a:spLocks noGrp="1"/>
          </p:cNvSpPr>
          <p:nvPr>
            <p:ph type="body" sz="quarter" idx="22"/>
          </p:nvPr>
        </p:nvSpPr>
        <p:spPr>
          <a:xfrm>
            <a:off x="807769"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69" name="Línea"/>
          <p:cNvSpPr>
            <a:spLocks noGrp="1"/>
          </p:cNvSpPr>
          <p:nvPr>
            <p:ph type="body" sz="quarter" idx="23"/>
          </p:nvPr>
        </p:nvSpPr>
        <p:spPr>
          <a:xfrm>
            <a:off x="570932"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70"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pPr/>
              <a:t>‹#›</a:t>
            </a:fld>
            <a:endParaRPr lang="fr-FR" dirty="0"/>
          </a:p>
        </p:txBody>
      </p:sp>
    </p:spTree>
    <p:extLst>
      <p:ext uri="{BB962C8B-B14F-4D97-AF65-F5344CB8AC3E}">
        <p14:creationId xmlns:p14="http://schemas.microsoft.com/office/powerpoint/2010/main" val="2737663114"/>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reserve="1">
  <p:cSld name="Pregunta copia 2">
    <p:spTree>
      <p:nvGrpSpPr>
        <p:cNvPr id="1" name=""/>
        <p:cNvGrpSpPr/>
        <p:nvPr/>
      </p:nvGrpSpPr>
      <p:grpSpPr>
        <a:xfrm>
          <a:off x="0" y="0"/>
          <a:ext cx="0" cy="0"/>
          <a:chOff x="0" y="0"/>
          <a:chExt cx="0" cy="0"/>
        </a:xfrm>
      </p:grpSpPr>
      <p:sp>
        <p:nvSpPr>
          <p:cNvPr id="77" name="Figura"/>
          <p:cNvSpPr>
            <a:spLocks noGrp="1"/>
          </p:cNvSpPr>
          <p:nvPr>
            <p:ph type="body" sz="quarter" idx="13"/>
          </p:nvPr>
        </p:nvSpPr>
        <p:spPr>
          <a:xfrm>
            <a:off x="586054" y="825589"/>
            <a:ext cx="4775201" cy="3445997"/>
          </a:xfrm>
          <a:custGeom>
            <a:avLst/>
            <a:gdLst/>
            <a:ahLst/>
            <a:cxnLst>
              <a:cxn ang="0">
                <a:pos x="wd2" y="hd2"/>
              </a:cxn>
              <a:cxn ang="5400000">
                <a:pos x="wd2" y="hd2"/>
              </a:cxn>
              <a:cxn ang="10800000">
                <a:pos x="wd2" y="hd2"/>
              </a:cxn>
              <a:cxn ang="16200000">
                <a:pos x="wd2" y="hd2"/>
              </a:cxn>
            </a:cxnLst>
            <a:rect l="0" t="0" r="r" b="b"/>
            <a:pathLst>
              <a:path w="21600" h="21600" extrusionOk="0">
                <a:moveTo>
                  <a:pt x="0" y="5573"/>
                </a:moveTo>
                <a:lnTo>
                  <a:pt x="21600" y="0"/>
                </a:lnTo>
                <a:lnTo>
                  <a:pt x="21600" y="21600"/>
                </a:lnTo>
                <a:lnTo>
                  <a:pt x="0" y="21600"/>
                </a:lnTo>
                <a:lnTo>
                  <a:pt x="0" y="5573"/>
                </a:lnTo>
                <a:close/>
              </a:path>
            </a:pathLst>
          </a:custGeom>
          <a:solidFill>
            <a:srgbClr val="FFD200"/>
          </a:solidFill>
        </p:spPr>
        <p:txBody>
          <a:bodyPr anchor="ctr">
            <a:noAutofit/>
          </a:bodyPr>
          <a:lstStyle>
            <a:lvl1pPr eaLnBrk="1">
              <a:defRPr/>
            </a:lvl1pPr>
          </a:lstStyle>
          <a:p>
            <a:pPr lvl="0">
              <a:defRPr sz="1100">
                <a:solidFill>
                  <a:srgbClr val="FFFFFF"/>
                </a:solidFill>
              </a:defRPr>
            </a:pPr>
            <a:r>
              <a:rPr lang="en-US"/>
              <a:t>Click to edit Master text styles</a:t>
            </a:r>
          </a:p>
        </p:txBody>
      </p:sp>
      <p:sp>
        <p:nvSpPr>
          <p:cNvPr id="78" name="logo_gris.png"/>
          <p:cNvSpPr>
            <a:spLocks noGrp="1"/>
          </p:cNvSpPr>
          <p:nvPr>
            <p:ph type="pic" sz="quarter" idx="14"/>
          </p:nvPr>
        </p:nvSpPr>
        <p:spPr>
          <a:xfrm>
            <a:off x="10567709" y="5212790"/>
            <a:ext cx="1075779" cy="1259449"/>
          </a:xfrm>
          <a:prstGeom prst="rect">
            <a:avLst/>
          </a:prstGeom>
        </p:spPr>
        <p:txBody>
          <a:bodyPr lIns="91439" tIns="45719" rIns="91439" bIns="45719">
            <a:noAutofit/>
          </a:bodyPr>
          <a:lstStyle/>
          <a:p>
            <a:r>
              <a:rPr lang="en-US"/>
              <a:t>Click icon to add picture</a:t>
            </a:r>
            <a:endParaRPr/>
          </a:p>
        </p:txBody>
      </p:sp>
      <p:sp>
        <p:nvSpPr>
          <p:cNvPr id="79" name="The better question. The better the answer. The better the world works."/>
          <p:cNvSpPr>
            <a:spLocks noGrp="1"/>
          </p:cNvSpPr>
          <p:nvPr>
            <p:ph type="body" sz="quarter" idx="15"/>
          </p:nvPr>
        </p:nvSpPr>
        <p:spPr>
          <a:xfrm>
            <a:off x="510602" y="6196996"/>
            <a:ext cx="5072068" cy="230830"/>
          </a:xfrm>
          <a:prstGeom prst="rect">
            <a:avLst/>
          </a:prstGeom>
        </p:spPr>
        <p:txBody>
          <a:bodyPr lIns="45719" tIns="45719" rIns="45719" bIns="45719">
            <a:spAutoFit/>
          </a:bodyPr>
          <a:lstStyle>
            <a:lvl1pPr algn="l" defTabSz="457189">
              <a:defRPr sz="900" spc="-33">
                <a:solidFill>
                  <a:srgbClr val="808080"/>
                </a:solidFill>
                <a:latin typeface="+mj-lt"/>
                <a:ea typeface="+mj-ea"/>
                <a:cs typeface="+mj-cs"/>
                <a:sym typeface="EYInterstate Bold"/>
              </a:defRPr>
            </a:lvl1pPr>
          </a:lstStyle>
          <a:p>
            <a:pPr lvl="0"/>
            <a:r>
              <a:rPr lang="en-US"/>
              <a:t>Click to edit Master text styles</a:t>
            </a:r>
          </a:p>
        </p:txBody>
      </p:sp>
      <p:sp>
        <p:nvSpPr>
          <p:cNvPr id="80" name="Como realizar una presentación impactante de 2”"/>
          <p:cNvSpPr>
            <a:spLocks noGrp="1"/>
          </p:cNvSpPr>
          <p:nvPr>
            <p:ph type="body" sz="quarter" idx="16"/>
          </p:nvPr>
        </p:nvSpPr>
        <p:spPr>
          <a:xfrm>
            <a:off x="826637" y="2006465"/>
            <a:ext cx="4294032" cy="400108"/>
          </a:xfrm>
          <a:prstGeom prst="rect">
            <a:avLst/>
          </a:prstGeom>
        </p:spPr>
        <p:txBody>
          <a:bodyPr lIns="45719" tIns="45719" rIns="45719" bIns="45719">
            <a:spAutoFit/>
          </a:bodyPr>
          <a:lstStyle>
            <a:lvl1pPr algn="l" defTabSz="457189">
              <a:lnSpc>
                <a:spcPts val="2400"/>
              </a:lnSpc>
              <a:defRPr sz="2400" spc="-138">
                <a:solidFill>
                  <a:srgbClr val="262626"/>
                </a:solidFill>
                <a:latin typeface="+mj-lt"/>
                <a:ea typeface="+mj-ea"/>
                <a:cs typeface="+mj-cs"/>
                <a:sym typeface="EYInterstate Bold"/>
              </a:defRPr>
            </a:lvl1pPr>
          </a:lstStyle>
          <a:p>
            <a:pPr lvl="0"/>
            <a:r>
              <a:rPr lang="en-US"/>
              <a:t>Click to edit Master text styles</a:t>
            </a:r>
          </a:p>
        </p:txBody>
      </p:sp>
      <p:sp>
        <p:nvSpPr>
          <p:cNvPr id="81" name="Flores_gris.png"/>
          <p:cNvSpPr>
            <a:spLocks noGrp="1"/>
          </p:cNvSpPr>
          <p:nvPr>
            <p:ph type="pic" sz="half" idx="17"/>
          </p:nvPr>
        </p:nvSpPr>
        <p:spPr>
          <a:xfrm>
            <a:off x="7883715" y="2"/>
            <a:ext cx="4308287" cy="4950691"/>
          </a:xfrm>
          <a:prstGeom prst="rect">
            <a:avLst/>
          </a:prstGeom>
        </p:spPr>
        <p:txBody>
          <a:bodyPr lIns="91439" tIns="45719" rIns="91439" bIns="45719">
            <a:noAutofit/>
          </a:bodyPr>
          <a:lstStyle/>
          <a:p>
            <a:r>
              <a:rPr lang="en-US"/>
              <a:t>Click icon to add picture</a:t>
            </a:r>
            <a:endParaRPr/>
          </a:p>
        </p:txBody>
      </p:sp>
      <p:sp>
        <p:nvSpPr>
          <p:cNvPr id="82" name="Entradilla pregunta"/>
          <p:cNvSpPr>
            <a:spLocks noGrp="1"/>
          </p:cNvSpPr>
          <p:nvPr>
            <p:ph type="body" sz="quarter" idx="18"/>
          </p:nvPr>
        </p:nvSpPr>
        <p:spPr>
          <a:xfrm>
            <a:off x="826639" y="3259532"/>
            <a:ext cx="3982397" cy="437105"/>
          </a:xfrm>
          <a:prstGeom prst="rect">
            <a:avLst/>
          </a:prstGeom>
        </p:spPr>
        <p:txBody>
          <a:bodyPr lIns="45719" tIns="45719" rIns="45719" bIns="45719">
            <a:spAutoFit/>
          </a:bodyPr>
          <a:lstStyle>
            <a:lvl1pPr algn="l" defTabSz="457189">
              <a:lnSpc>
                <a:spcPts val="3200"/>
              </a:lnSpc>
              <a:defRPr sz="1200" spc="-45">
                <a:solidFill>
                  <a:srgbClr val="333333"/>
                </a:solidFill>
                <a:latin typeface="+mn-lt"/>
                <a:ea typeface="+mn-ea"/>
                <a:cs typeface="+mn-cs"/>
                <a:sym typeface="EYInterstate Light"/>
              </a:defRPr>
            </a:lvl1pPr>
          </a:lstStyle>
          <a:p>
            <a:pPr lvl="0"/>
            <a:r>
              <a:rPr lang="en-US"/>
              <a:t>Click to edit Master text styles</a:t>
            </a:r>
          </a:p>
        </p:txBody>
      </p:sp>
      <p:sp>
        <p:nvSpPr>
          <p:cNvPr id="83" name="Línea"/>
          <p:cNvSpPr>
            <a:spLocks noGrp="1"/>
          </p:cNvSpPr>
          <p:nvPr>
            <p:ph type="body" sz="quarter" idx="19"/>
          </p:nvPr>
        </p:nvSpPr>
        <p:spPr>
          <a:xfrm>
            <a:off x="1044605"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84" name="Línea"/>
          <p:cNvSpPr>
            <a:spLocks noGrp="1"/>
          </p:cNvSpPr>
          <p:nvPr>
            <p:ph type="body" sz="quarter" idx="20"/>
          </p:nvPr>
        </p:nvSpPr>
        <p:spPr>
          <a:xfrm>
            <a:off x="807769"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85" name="Línea"/>
          <p:cNvSpPr>
            <a:spLocks noGrp="1"/>
          </p:cNvSpPr>
          <p:nvPr>
            <p:ph type="body" sz="quarter" idx="21"/>
          </p:nvPr>
        </p:nvSpPr>
        <p:spPr>
          <a:xfrm>
            <a:off x="570932"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86"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pPr/>
              <a:t>‹#›</a:t>
            </a:fld>
            <a:endParaRPr lang="fr-FR" dirty="0"/>
          </a:p>
        </p:txBody>
      </p:sp>
    </p:spTree>
    <p:extLst>
      <p:ext uri="{BB962C8B-B14F-4D97-AF65-F5344CB8AC3E}">
        <p14:creationId xmlns:p14="http://schemas.microsoft.com/office/powerpoint/2010/main" val="1789247275"/>
      </p:ext>
    </p:extLst>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reserve="1">
  <p:cSld name="Pregunta copia 1">
    <p:spTree>
      <p:nvGrpSpPr>
        <p:cNvPr id="1" name=""/>
        <p:cNvGrpSpPr/>
        <p:nvPr/>
      </p:nvGrpSpPr>
      <p:grpSpPr>
        <a:xfrm>
          <a:off x="0" y="0"/>
          <a:ext cx="0" cy="0"/>
          <a:chOff x="0" y="0"/>
          <a:chExt cx="0" cy="0"/>
        </a:xfrm>
      </p:grpSpPr>
      <p:sp>
        <p:nvSpPr>
          <p:cNvPr id="93" name="Imagen"/>
          <p:cNvSpPr>
            <a:spLocks noGrp="1"/>
          </p:cNvSpPr>
          <p:nvPr>
            <p:ph type="pic" idx="13"/>
          </p:nvPr>
        </p:nvSpPr>
        <p:spPr>
          <a:xfrm>
            <a:off x="0" y="0"/>
            <a:ext cx="12192000" cy="6858000"/>
          </a:xfrm>
          <a:prstGeom prst="rect">
            <a:avLst/>
          </a:prstGeom>
        </p:spPr>
        <p:txBody>
          <a:bodyPr lIns="91439" tIns="45719" rIns="91439" bIns="45719">
            <a:noAutofit/>
          </a:bodyPr>
          <a:lstStyle/>
          <a:p>
            <a:r>
              <a:rPr lang="en-US"/>
              <a:t>Click icon to add picture</a:t>
            </a:r>
            <a:endParaRPr/>
          </a:p>
        </p:txBody>
      </p:sp>
      <p:pic>
        <p:nvPicPr>
          <p:cNvPr id="94" name="Flores_gris.png" descr="Flores_gris.png"/>
          <p:cNvPicPr>
            <a:picLocks noChangeAspect="1"/>
          </p:cNvPicPr>
          <p:nvPr/>
        </p:nvPicPr>
        <p:blipFill>
          <a:blip r:embed="rId2">
            <a:alphaModFix amt="44832"/>
          </a:blip>
          <a:stretch>
            <a:fillRect/>
          </a:stretch>
        </p:blipFill>
        <p:spPr>
          <a:xfrm>
            <a:off x="7883715" y="2"/>
            <a:ext cx="4308287" cy="4950691"/>
          </a:xfrm>
          <a:prstGeom prst="rect">
            <a:avLst/>
          </a:prstGeom>
          <a:ln w="3175">
            <a:miter lim="400000"/>
          </a:ln>
        </p:spPr>
      </p:pic>
      <p:sp>
        <p:nvSpPr>
          <p:cNvPr id="95" name="The better question. The better the answer. The better the world works."/>
          <p:cNvSpPr>
            <a:spLocks noGrp="1"/>
          </p:cNvSpPr>
          <p:nvPr>
            <p:ph type="body" sz="quarter" idx="14"/>
          </p:nvPr>
        </p:nvSpPr>
        <p:spPr>
          <a:xfrm>
            <a:off x="510602" y="6196996"/>
            <a:ext cx="5072068" cy="230830"/>
          </a:xfrm>
          <a:prstGeom prst="rect">
            <a:avLst/>
          </a:prstGeom>
        </p:spPr>
        <p:txBody>
          <a:bodyPr lIns="45719" tIns="45719" rIns="45719" bIns="45719">
            <a:spAutoFit/>
          </a:bodyPr>
          <a:lstStyle>
            <a:lvl1pPr algn="l" defTabSz="457189">
              <a:defRPr sz="900" spc="-33">
                <a:solidFill>
                  <a:srgbClr val="FFFFFF"/>
                </a:solidFill>
                <a:latin typeface="+mj-lt"/>
                <a:ea typeface="+mj-ea"/>
                <a:cs typeface="+mj-cs"/>
                <a:sym typeface="EYInterstate Bold"/>
              </a:defRPr>
            </a:lvl1pPr>
          </a:lstStyle>
          <a:p>
            <a:pPr lvl="0"/>
            <a:r>
              <a:rPr lang="en-US"/>
              <a:t>Click to edit Master text styles</a:t>
            </a:r>
          </a:p>
        </p:txBody>
      </p:sp>
      <p:sp>
        <p:nvSpPr>
          <p:cNvPr id="96" name="¿Entiendes en profundidad a tu cliente?"/>
          <p:cNvSpPr>
            <a:spLocks noGrp="1"/>
          </p:cNvSpPr>
          <p:nvPr>
            <p:ph type="body" sz="quarter" idx="15"/>
          </p:nvPr>
        </p:nvSpPr>
        <p:spPr>
          <a:xfrm>
            <a:off x="972597" y="2006464"/>
            <a:ext cx="4148072" cy="921404"/>
          </a:xfrm>
          <a:prstGeom prst="rect">
            <a:avLst/>
          </a:prstGeom>
        </p:spPr>
        <p:txBody>
          <a:bodyPr lIns="45719" tIns="45719" rIns="45719" bIns="45719">
            <a:spAutoFit/>
          </a:bodyPr>
          <a:lstStyle>
            <a:lvl1pPr algn="l" defTabSz="457189">
              <a:lnSpc>
                <a:spcPts val="3200"/>
              </a:lnSpc>
              <a:defRPr sz="3600" spc="-135">
                <a:solidFill>
                  <a:srgbClr val="FFFFFF"/>
                </a:solidFill>
                <a:latin typeface="+mj-lt"/>
                <a:ea typeface="+mj-ea"/>
                <a:cs typeface="+mj-cs"/>
                <a:sym typeface="EYInterstate Bold"/>
              </a:defRPr>
            </a:lvl1pPr>
          </a:lstStyle>
          <a:p>
            <a:pPr lvl="0"/>
            <a:r>
              <a:rPr lang="en-US"/>
              <a:t>Click to edit Master text styles</a:t>
            </a:r>
          </a:p>
        </p:txBody>
      </p:sp>
      <p:sp>
        <p:nvSpPr>
          <p:cNvPr id="97" name="Flores_gris.png"/>
          <p:cNvSpPr>
            <a:spLocks noGrp="1"/>
          </p:cNvSpPr>
          <p:nvPr>
            <p:ph type="pic" sz="half" idx="16"/>
          </p:nvPr>
        </p:nvSpPr>
        <p:spPr>
          <a:xfrm>
            <a:off x="7883715" y="2"/>
            <a:ext cx="4308287" cy="4950691"/>
          </a:xfrm>
          <a:prstGeom prst="rect">
            <a:avLst/>
          </a:prstGeom>
        </p:spPr>
        <p:txBody>
          <a:bodyPr lIns="91439" tIns="45719" rIns="91439" bIns="45719">
            <a:noAutofit/>
          </a:bodyPr>
          <a:lstStyle/>
          <a:p>
            <a:r>
              <a:rPr lang="en-US"/>
              <a:t>Click icon to add picture</a:t>
            </a:r>
            <a:endParaRPr/>
          </a:p>
        </p:txBody>
      </p:sp>
      <p:sp>
        <p:nvSpPr>
          <p:cNvPr id="98" name="Entradilla pregunta"/>
          <p:cNvSpPr>
            <a:spLocks noGrp="1"/>
          </p:cNvSpPr>
          <p:nvPr>
            <p:ph type="body" sz="quarter" idx="17"/>
          </p:nvPr>
        </p:nvSpPr>
        <p:spPr>
          <a:xfrm>
            <a:off x="972599" y="3767530"/>
            <a:ext cx="3982397" cy="440183"/>
          </a:xfrm>
          <a:prstGeom prst="rect">
            <a:avLst/>
          </a:prstGeom>
        </p:spPr>
        <p:txBody>
          <a:bodyPr lIns="45719" tIns="45719" rIns="45719" bIns="45719">
            <a:spAutoFit/>
          </a:bodyPr>
          <a:lstStyle>
            <a:lvl1pPr algn="l" defTabSz="457189">
              <a:lnSpc>
                <a:spcPts val="3200"/>
              </a:lnSpc>
              <a:defRPr sz="1300" spc="-48">
                <a:solidFill>
                  <a:srgbClr val="FFFFFF"/>
                </a:solidFill>
                <a:latin typeface="+mj-lt"/>
                <a:ea typeface="+mj-ea"/>
                <a:cs typeface="+mj-cs"/>
                <a:sym typeface="EYInterstate Bold"/>
              </a:defRPr>
            </a:lvl1pPr>
          </a:lstStyle>
          <a:p>
            <a:pPr lvl="0"/>
            <a:r>
              <a:rPr lang="en-US"/>
              <a:t>Click to edit Master text styles</a:t>
            </a:r>
          </a:p>
        </p:txBody>
      </p:sp>
      <p:sp>
        <p:nvSpPr>
          <p:cNvPr id="99" name="Línea"/>
          <p:cNvSpPr>
            <a:spLocks noGrp="1"/>
          </p:cNvSpPr>
          <p:nvPr>
            <p:ph type="body" sz="half" idx="18"/>
          </p:nvPr>
        </p:nvSpPr>
        <p:spPr>
          <a:xfrm>
            <a:off x="662253" y="924227"/>
            <a:ext cx="4615339" cy="4100871"/>
          </a:xfrm>
          <a:custGeom>
            <a:avLst/>
            <a:gdLst/>
            <a:ahLst/>
            <a:cxnLst>
              <a:cxn ang="0">
                <a:pos x="wd2" y="hd2"/>
              </a:cxn>
              <a:cxn ang="5400000">
                <a:pos x="wd2" y="hd2"/>
              </a:cxn>
              <a:cxn ang="10800000">
                <a:pos x="wd2" y="hd2"/>
              </a:cxn>
              <a:cxn ang="16200000">
                <a:pos x="wd2" y="hd2"/>
              </a:cxn>
            </a:cxnLst>
            <a:rect l="0" t="0" r="r" b="b"/>
            <a:pathLst>
              <a:path w="21600" h="21600" extrusionOk="0">
                <a:moveTo>
                  <a:pt x="3573" y="21600"/>
                </a:moveTo>
                <a:lnTo>
                  <a:pt x="21600" y="21600"/>
                </a:lnTo>
                <a:cubicBezTo>
                  <a:pt x="21600" y="17985"/>
                  <a:pt x="21600" y="14370"/>
                  <a:pt x="21600" y="10755"/>
                </a:cubicBezTo>
                <a:cubicBezTo>
                  <a:pt x="21600" y="7170"/>
                  <a:pt x="21600" y="3585"/>
                  <a:pt x="21600" y="0"/>
                </a:cubicBezTo>
                <a:lnTo>
                  <a:pt x="0" y="4569"/>
                </a:lnTo>
                <a:lnTo>
                  <a:pt x="0" y="20580"/>
                </a:lnTo>
              </a:path>
            </a:pathLst>
          </a:cu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0" name="Línea"/>
          <p:cNvSpPr>
            <a:spLocks noGrp="1"/>
          </p:cNvSpPr>
          <p:nvPr>
            <p:ph type="body" sz="quarter" idx="19"/>
          </p:nvPr>
        </p:nvSpPr>
        <p:spPr>
          <a:xfrm>
            <a:off x="1146207" y="5025119"/>
            <a:ext cx="160325"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1" name="Línea"/>
          <p:cNvSpPr>
            <a:spLocks noGrp="1"/>
          </p:cNvSpPr>
          <p:nvPr>
            <p:ph type="body" sz="quarter" idx="20"/>
          </p:nvPr>
        </p:nvSpPr>
        <p:spPr>
          <a:xfrm>
            <a:off x="872344" y="5026892"/>
            <a:ext cx="160325"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2" name="Línea"/>
          <p:cNvSpPr>
            <a:spLocks noGrp="1"/>
          </p:cNvSpPr>
          <p:nvPr>
            <p:ph type="body" sz="quarter" idx="21"/>
          </p:nvPr>
        </p:nvSpPr>
        <p:spPr>
          <a:xfrm>
            <a:off x="586054" y="5026892"/>
            <a:ext cx="160327" cy="1"/>
          </a:xfrm>
          <a:prstGeom prst="line">
            <a:avLst/>
          </a:prstGeom>
          <a:ln w="1143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3" name="Línea"/>
          <p:cNvSpPr>
            <a:spLocks noGrp="1"/>
          </p:cNvSpPr>
          <p:nvPr>
            <p:ph type="body" sz="quarter" idx="22"/>
          </p:nvPr>
        </p:nvSpPr>
        <p:spPr>
          <a:xfrm>
            <a:off x="1044605"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4" name="Línea"/>
          <p:cNvSpPr>
            <a:spLocks noGrp="1"/>
          </p:cNvSpPr>
          <p:nvPr>
            <p:ph type="body" sz="quarter" idx="23"/>
          </p:nvPr>
        </p:nvSpPr>
        <p:spPr>
          <a:xfrm>
            <a:off x="807769"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5" name="Línea"/>
          <p:cNvSpPr>
            <a:spLocks noGrp="1"/>
          </p:cNvSpPr>
          <p:nvPr>
            <p:ph type="body" sz="quarter" idx="24"/>
          </p:nvPr>
        </p:nvSpPr>
        <p:spPr>
          <a:xfrm>
            <a:off x="570932" y="6142719"/>
            <a:ext cx="126459" cy="1"/>
          </a:xfrm>
          <a:prstGeom prst="line">
            <a:avLst/>
          </a:prstGeom>
          <a:ln w="889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06" name="logo_blanco.png"/>
          <p:cNvSpPr>
            <a:spLocks noGrp="1"/>
          </p:cNvSpPr>
          <p:nvPr>
            <p:ph type="pic" sz="quarter" idx="25"/>
          </p:nvPr>
        </p:nvSpPr>
        <p:spPr>
          <a:xfrm>
            <a:off x="10574880" y="5226528"/>
            <a:ext cx="1061441" cy="1234033"/>
          </a:xfrm>
          <a:prstGeom prst="rect">
            <a:avLst/>
          </a:prstGeom>
        </p:spPr>
        <p:txBody>
          <a:bodyPr lIns="91439" tIns="45719" rIns="91439" bIns="45719">
            <a:noAutofit/>
          </a:bodyPr>
          <a:lstStyle/>
          <a:p>
            <a:r>
              <a:rPr lang="en-US"/>
              <a:t>Click icon to add picture</a:t>
            </a:r>
            <a:endParaRPr/>
          </a:p>
        </p:txBody>
      </p:sp>
      <p:sp>
        <p:nvSpPr>
          <p:cNvPr id="107"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pPr/>
              <a:t>‹#›</a:t>
            </a:fld>
            <a:endParaRPr lang="fr-FR" dirty="0"/>
          </a:p>
        </p:txBody>
      </p:sp>
    </p:spTree>
    <p:extLst>
      <p:ext uri="{BB962C8B-B14F-4D97-AF65-F5344CB8AC3E}">
        <p14:creationId xmlns:p14="http://schemas.microsoft.com/office/powerpoint/2010/main" val="1135117770"/>
      </p:ext>
    </p:extLst>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reserve="1">
  <p:cSld name="Pregunta large">
    <p:spTree>
      <p:nvGrpSpPr>
        <p:cNvPr id="1" name=""/>
        <p:cNvGrpSpPr/>
        <p:nvPr/>
      </p:nvGrpSpPr>
      <p:grpSpPr>
        <a:xfrm>
          <a:off x="0" y="0"/>
          <a:ext cx="0" cy="0"/>
          <a:chOff x="0" y="0"/>
          <a:chExt cx="0" cy="0"/>
        </a:xfrm>
      </p:grpSpPr>
      <p:grpSp>
        <p:nvGrpSpPr>
          <p:cNvPr id="118" name="Grupo"/>
          <p:cNvGrpSpPr/>
          <p:nvPr/>
        </p:nvGrpSpPr>
        <p:grpSpPr>
          <a:xfrm>
            <a:off x="826474" y="856491"/>
            <a:ext cx="4997353" cy="3814800"/>
            <a:chOff x="0" y="-292100"/>
            <a:chExt cx="5042652" cy="2861098"/>
          </a:xfrm>
        </p:grpSpPr>
        <p:sp>
          <p:nvSpPr>
            <p:cNvPr id="114" name="Línea"/>
            <p:cNvSpPr/>
            <p:nvPr/>
          </p:nvSpPr>
          <p:spPr>
            <a:xfrm>
              <a:off x="57150" y="-292100"/>
              <a:ext cx="4985503" cy="2859752"/>
            </a:xfrm>
            <a:custGeom>
              <a:avLst/>
              <a:gdLst/>
              <a:ahLst/>
              <a:cxnLst>
                <a:cxn ang="0">
                  <a:pos x="wd2" y="hd2"/>
                </a:cxn>
                <a:cxn ang="5400000">
                  <a:pos x="wd2" y="hd2"/>
                </a:cxn>
                <a:cxn ang="10800000">
                  <a:pos x="wd2" y="hd2"/>
                </a:cxn>
                <a:cxn ang="16200000">
                  <a:pos x="wd2" y="hd2"/>
                </a:cxn>
              </a:cxnLst>
              <a:rect l="0" t="0" r="r" b="b"/>
              <a:pathLst>
                <a:path w="21600" h="21600" extrusionOk="0">
                  <a:moveTo>
                    <a:pt x="2481" y="21600"/>
                  </a:moveTo>
                  <a:lnTo>
                    <a:pt x="21600" y="21600"/>
                  </a:lnTo>
                  <a:cubicBezTo>
                    <a:pt x="21600" y="19007"/>
                    <a:pt x="21600" y="16414"/>
                    <a:pt x="21600" y="13822"/>
                  </a:cubicBezTo>
                  <a:cubicBezTo>
                    <a:pt x="21600" y="9214"/>
                    <a:pt x="21600" y="4607"/>
                    <a:pt x="21600" y="0"/>
                  </a:cubicBezTo>
                  <a:lnTo>
                    <a:pt x="0" y="7121"/>
                  </a:lnTo>
                  <a:lnTo>
                    <a:pt x="0" y="20503"/>
                  </a:lnTo>
                </a:path>
              </a:pathLst>
            </a:cu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15" name="Línea"/>
            <p:cNvSpPr/>
            <p:nvPr/>
          </p:nvSpPr>
          <p:spPr>
            <a:xfrm>
              <a:off x="420114" y="2567669"/>
              <a:ext cx="120244" cy="1"/>
            </a:xfrm>
            <a:prstGeom prst="line">
              <a:avLst/>
            </a:pr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16" name="Línea"/>
            <p:cNvSpPr/>
            <p:nvPr/>
          </p:nvSpPr>
          <p:spPr>
            <a:xfrm>
              <a:off x="214718" y="2568998"/>
              <a:ext cx="120244" cy="1"/>
            </a:xfrm>
            <a:prstGeom prst="line">
              <a:avLst/>
            </a:pr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17" name="Línea"/>
            <p:cNvSpPr/>
            <p:nvPr/>
          </p:nvSpPr>
          <p:spPr>
            <a:xfrm>
              <a:off x="0" y="2568998"/>
              <a:ext cx="120244" cy="1"/>
            </a:xfrm>
            <a:prstGeom prst="line">
              <a:avLst/>
            </a:prstGeom>
            <a:noFill/>
            <a:ln w="1143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120" name="The better question. The better the answer. The better the world works."/>
          <p:cNvSpPr/>
          <p:nvPr/>
        </p:nvSpPr>
        <p:spPr>
          <a:xfrm>
            <a:off x="751758" y="6196996"/>
            <a:ext cx="5498055" cy="230832"/>
          </a:xfrm>
          <a:prstGeom prst="rect">
            <a:avLst/>
          </a:prstGeom>
          <a:ln w="3175">
            <a:miter lim="400000"/>
          </a:ln>
          <a:extLst>
            <a:ext uri="{C572A759-6A51-4108-AA02-DFA0A04FC94B}">
              <ma14:wrappingTextBoxFlag xmlns="" xmlns:ma14="http://schemas.microsoft.com/office/mac/drawingml/2011/main" val="1"/>
            </a:ext>
          </a:extLst>
        </p:spPr>
        <p:txBody>
          <a:bodyPr wrap="square" lIns="45719" rIns="45719">
            <a:spAutoFit/>
          </a:bodyPr>
          <a:lstStyle>
            <a:lvl1pPr algn="l" defTabSz="457200">
              <a:defRPr sz="900" spc="-33">
                <a:solidFill>
                  <a:srgbClr val="808080"/>
                </a:solidFill>
                <a:latin typeface="+mj-lt"/>
                <a:ea typeface="+mj-ea"/>
                <a:cs typeface="+mj-cs"/>
                <a:sym typeface="EYInterstate Bold"/>
              </a:defRPr>
            </a:lvl1pPr>
          </a:lstStyle>
          <a:p>
            <a:pPr hangingPunct="0"/>
            <a:r>
              <a:rPr lang="fr-FR" sz="900" kern="0" dirty="0">
                <a:solidFill>
                  <a:schemeClr val="bg1"/>
                </a:solidFill>
              </a:rPr>
              <a:t>The </a:t>
            </a:r>
            <a:r>
              <a:rPr lang="fr-FR" sz="900" kern="0" dirty="0" err="1">
                <a:solidFill>
                  <a:schemeClr val="bg1"/>
                </a:solidFill>
              </a:rPr>
              <a:t>better</a:t>
            </a:r>
            <a:r>
              <a:rPr lang="fr-FR" sz="900" kern="0" dirty="0">
                <a:solidFill>
                  <a:schemeClr val="bg1"/>
                </a:solidFill>
              </a:rPr>
              <a:t> the question. The </a:t>
            </a:r>
            <a:r>
              <a:rPr lang="fr-FR" sz="900" kern="0" dirty="0" err="1">
                <a:solidFill>
                  <a:schemeClr val="bg1"/>
                </a:solidFill>
              </a:rPr>
              <a:t>better</a:t>
            </a:r>
            <a:r>
              <a:rPr lang="fr-FR" sz="900" kern="0" dirty="0">
                <a:solidFill>
                  <a:schemeClr val="bg1"/>
                </a:solidFill>
              </a:rPr>
              <a:t> the </a:t>
            </a:r>
            <a:r>
              <a:rPr lang="fr-FR" sz="900" kern="0" dirty="0" err="1">
                <a:solidFill>
                  <a:schemeClr val="bg1"/>
                </a:solidFill>
              </a:rPr>
              <a:t>answer</a:t>
            </a:r>
            <a:r>
              <a:rPr lang="fr-FR" sz="900" kern="0" dirty="0">
                <a:solidFill>
                  <a:schemeClr val="bg1"/>
                </a:solidFill>
              </a:rPr>
              <a:t>. The </a:t>
            </a:r>
            <a:r>
              <a:rPr lang="fr-FR" sz="900" kern="0" dirty="0" err="1">
                <a:solidFill>
                  <a:schemeClr val="bg1"/>
                </a:solidFill>
              </a:rPr>
              <a:t>better</a:t>
            </a:r>
            <a:r>
              <a:rPr lang="fr-FR" sz="900" kern="0" dirty="0">
                <a:solidFill>
                  <a:schemeClr val="bg1"/>
                </a:solidFill>
              </a:rPr>
              <a:t> the world </a:t>
            </a:r>
            <a:r>
              <a:rPr lang="fr-FR" sz="900" kern="0" dirty="0" err="1">
                <a:solidFill>
                  <a:schemeClr val="bg1"/>
                </a:solidFill>
              </a:rPr>
              <a:t>works</a:t>
            </a:r>
            <a:r>
              <a:rPr lang="fr-FR" sz="900" kern="0" dirty="0">
                <a:solidFill>
                  <a:schemeClr val="bg1"/>
                </a:solidFill>
              </a:rPr>
              <a:t>. </a:t>
            </a:r>
          </a:p>
        </p:txBody>
      </p:sp>
      <p:sp>
        <p:nvSpPr>
          <p:cNvPr id="121" name="¿Quiénes son tus verdaderos clientes?"/>
          <p:cNvSpPr>
            <a:spLocks noGrp="1"/>
          </p:cNvSpPr>
          <p:nvPr>
            <p:ph type="body" sz="quarter" idx="13"/>
          </p:nvPr>
        </p:nvSpPr>
        <p:spPr>
          <a:xfrm>
            <a:off x="1378056" y="2480598"/>
            <a:ext cx="5950449" cy="966288"/>
          </a:xfrm>
          <a:prstGeom prst="rect">
            <a:avLst/>
          </a:prstGeom>
        </p:spPr>
        <p:txBody>
          <a:bodyPr lIns="45719" tIns="45719" rIns="45719" bIns="45719">
            <a:spAutoFit/>
          </a:bodyPr>
          <a:lstStyle>
            <a:lvl1pPr algn="l" defTabSz="457189">
              <a:lnSpc>
                <a:spcPts val="3400"/>
              </a:lnSpc>
              <a:defRPr sz="3600" spc="-135">
                <a:solidFill>
                  <a:srgbClr val="262626"/>
                </a:solidFill>
                <a:latin typeface="+mj-lt"/>
                <a:ea typeface="+mj-ea"/>
                <a:cs typeface="+mj-cs"/>
                <a:sym typeface="EYInterstate Bold"/>
              </a:defRPr>
            </a:lvl1pPr>
          </a:lstStyle>
          <a:p>
            <a:pPr lvl="0"/>
            <a:r>
              <a:rPr lang="en-US"/>
              <a:t>Click to edit Master text styles</a:t>
            </a:r>
          </a:p>
        </p:txBody>
      </p:sp>
      <p:sp>
        <p:nvSpPr>
          <p:cNvPr id="123" name="Entradilla pregunta"/>
          <p:cNvSpPr>
            <a:spLocks noGrp="1"/>
          </p:cNvSpPr>
          <p:nvPr>
            <p:ph type="body" sz="quarter" idx="14"/>
          </p:nvPr>
        </p:nvSpPr>
        <p:spPr>
          <a:xfrm>
            <a:off x="1378055" y="3648996"/>
            <a:ext cx="3982397" cy="443261"/>
          </a:xfrm>
          <a:prstGeom prst="rect">
            <a:avLst/>
          </a:prstGeom>
        </p:spPr>
        <p:txBody>
          <a:bodyPr lIns="45719" tIns="45719" rIns="45719" bIns="45719">
            <a:spAutoFit/>
          </a:bodyPr>
          <a:lstStyle>
            <a:lvl1pPr algn="l" defTabSz="457189">
              <a:lnSpc>
                <a:spcPts val="3200"/>
              </a:lnSpc>
              <a:defRPr spc="-52">
                <a:solidFill>
                  <a:srgbClr val="FFD200"/>
                </a:solidFill>
                <a:latin typeface="+mj-lt"/>
                <a:ea typeface="+mj-ea"/>
                <a:cs typeface="+mj-cs"/>
                <a:sym typeface="EYInterstate Bold"/>
              </a:defRPr>
            </a:lvl1pPr>
          </a:lstStyle>
          <a:p>
            <a:pPr lvl="0"/>
            <a:r>
              <a:rPr lang="en-US"/>
              <a:t>Click to edit Master text styles</a:t>
            </a:r>
          </a:p>
        </p:txBody>
      </p:sp>
      <p:grpSp>
        <p:nvGrpSpPr>
          <p:cNvPr id="127" name="Grupo"/>
          <p:cNvGrpSpPr/>
          <p:nvPr/>
        </p:nvGrpSpPr>
        <p:grpSpPr>
          <a:xfrm>
            <a:off x="812088" y="6142719"/>
            <a:ext cx="600133" cy="1"/>
            <a:chOff x="0" y="0"/>
            <a:chExt cx="450099" cy="0"/>
          </a:xfrm>
        </p:grpSpPr>
        <p:sp>
          <p:nvSpPr>
            <p:cNvPr id="124" name="Línea"/>
            <p:cNvSpPr/>
            <p:nvPr/>
          </p:nvSpPr>
          <p:spPr>
            <a:xfrm>
              <a:off x="355256"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25" name="Línea"/>
            <p:cNvSpPr/>
            <p:nvPr/>
          </p:nvSpPr>
          <p:spPr>
            <a:xfrm>
              <a:off x="177628"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26" name="Línea"/>
            <p:cNvSpPr/>
            <p:nvPr/>
          </p:nvSpPr>
          <p:spPr>
            <a:xfrm>
              <a:off x="0"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128"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pPr/>
              <a:t>‹#›</a:t>
            </a:fld>
            <a:endParaRPr lang="fr-FR" dirty="0"/>
          </a:p>
        </p:txBody>
      </p:sp>
      <p:pic>
        <p:nvPicPr>
          <p:cNvPr id="19" name="logo_blanco.png" descr="logo_blanco.png"/>
          <p:cNvPicPr>
            <a:picLocks noChangeAspect="1"/>
          </p:cNvPicPr>
          <p:nvPr/>
        </p:nvPicPr>
        <p:blipFill>
          <a:blip r:embed="rId2"/>
          <a:stretch>
            <a:fillRect/>
          </a:stretch>
        </p:blipFill>
        <p:spPr>
          <a:xfrm>
            <a:off x="10574880" y="5226528"/>
            <a:ext cx="1061441" cy="1234033"/>
          </a:xfrm>
          <a:prstGeom prst="rect">
            <a:avLst/>
          </a:prstGeom>
          <a:ln w="3175">
            <a:miter lim="400000"/>
          </a:ln>
          <a:extLst>
            <a:ext uri="{C572A759-6A51-4108-AA02-DFA0A04FC94B}">
              <ma14:wrappingTextBoxFlag xmlns="" xmlns:ma14="http://schemas.microsoft.com/office/mac/drawingml/2011/main" val="1"/>
            </a:ext>
          </a:extLst>
        </p:spPr>
      </p:pic>
    </p:spTree>
    <p:extLst>
      <p:ext uri="{BB962C8B-B14F-4D97-AF65-F5344CB8AC3E}">
        <p14:creationId xmlns:p14="http://schemas.microsoft.com/office/powerpoint/2010/main" val="1401287648"/>
      </p:ext>
    </p:extLst>
  </p:cSld>
  <p:clrMapOvr>
    <a:masterClrMapping/>
  </p:clrMapOvr>
  <p:transition spd="med"/>
  <p:extLst>
    <p:ext uri="{DCECCB84-F9BA-43D5-87BE-67443E8EF086}">
      <p15:sldGuideLst xmlns:p15="http://schemas.microsoft.com/office/powerpoint/2012/main">
        <p15:guide id="1" orient="horz" pos="1620" userDrawn="1">
          <p15:clr>
            <a:srgbClr val="FBAE40"/>
          </p15:clr>
        </p15:guide>
        <p15:guide id="2" pos="513"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reserve="1">
  <p:cSld name="Blanca copia 3">
    <p:spTree>
      <p:nvGrpSpPr>
        <p:cNvPr id="1" name=""/>
        <p:cNvGrpSpPr/>
        <p:nvPr/>
      </p:nvGrpSpPr>
      <p:grpSpPr>
        <a:xfrm>
          <a:off x="0" y="0"/>
          <a:ext cx="0" cy="0"/>
          <a:chOff x="0" y="0"/>
          <a:chExt cx="0" cy="0"/>
        </a:xfrm>
      </p:grpSpPr>
      <p:pic>
        <p:nvPicPr>
          <p:cNvPr id="135" name="logo_gris.png" descr="logo_gris.png"/>
          <p:cNvPicPr>
            <a:picLocks noChangeAspect="1"/>
          </p:cNvPicPr>
          <p:nvPr/>
        </p:nvPicPr>
        <p:blipFill>
          <a:blip r:embed="rId2"/>
          <a:stretch>
            <a:fillRect/>
          </a:stretch>
        </p:blipFill>
        <p:spPr>
          <a:xfrm>
            <a:off x="11149933" y="5881600"/>
            <a:ext cx="671387" cy="786013"/>
          </a:xfrm>
          <a:prstGeom prst="rect">
            <a:avLst/>
          </a:prstGeom>
          <a:ln w="3175">
            <a:miter lim="400000"/>
          </a:ln>
        </p:spPr>
      </p:pic>
      <p:sp>
        <p:nvSpPr>
          <p:cNvPr id="136" name="Titulo de apartado"/>
          <p:cNvSpPr>
            <a:spLocks noGrp="1"/>
          </p:cNvSpPr>
          <p:nvPr>
            <p:ph type="body" sz="quarter" idx="13"/>
          </p:nvPr>
        </p:nvSpPr>
        <p:spPr>
          <a:xfrm>
            <a:off x="956065" y="6286830"/>
            <a:ext cx="5072067" cy="215442"/>
          </a:xfrm>
          <a:prstGeom prst="rect">
            <a:avLst/>
          </a:prstGeom>
        </p:spPr>
        <p:txBody>
          <a:bodyPr lIns="45719" tIns="45719" rIns="45719" bIns="45719">
            <a:spAutoFit/>
          </a:bodyPr>
          <a:lstStyle>
            <a:lvl1pPr algn="l" defTabSz="457189">
              <a:defRPr sz="800" spc="-30">
                <a:solidFill>
                  <a:srgbClr val="808080"/>
                </a:solidFill>
                <a:latin typeface="+mn-lt"/>
                <a:ea typeface="+mn-ea"/>
                <a:cs typeface="+mn-cs"/>
                <a:sym typeface="EYInterstate Light"/>
              </a:defRPr>
            </a:lvl1pPr>
          </a:lstStyle>
          <a:p>
            <a:pPr lvl="0"/>
            <a:r>
              <a:rPr lang="en-US"/>
              <a:t>Click to edit Master text styles</a:t>
            </a:r>
          </a:p>
        </p:txBody>
      </p:sp>
      <p:sp>
        <p:nvSpPr>
          <p:cNvPr id="137" name="Título de diapositiva"/>
          <p:cNvSpPr>
            <a:spLocks noGrp="1"/>
          </p:cNvSpPr>
          <p:nvPr>
            <p:ph type="body" sz="quarter" idx="14"/>
          </p:nvPr>
        </p:nvSpPr>
        <p:spPr>
          <a:xfrm>
            <a:off x="416888" y="88001"/>
            <a:ext cx="6767080" cy="474039"/>
          </a:xfrm>
          <a:prstGeom prst="rect">
            <a:avLst/>
          </a:prstGeom>
        </p:spPr>
        <p:txBody>
          <a:bodyPr lIns="45719" tIns="45719" rIns="45719" bIns="45719">
            <a:spAutoFit/>
          </a:bodyPr>
          <a:lstStyle>
            <a:lvl1pPr algn="l" defTabSz="457189">
              <a:lnSpc>
                <a:spcPts val="3200"/>
              </a:lnSpc>
              <a:defRPr sz="2400" spc="-144">
                <a:solidFill>
                  <a:srgbClr val="262626"/>
                </a:solidFill>
                <a:latin typeface="+mj-lt"/>
                <a:ea typeface="+mj-ea"/>
                <a:cs typeface="+mj-cs"/>
                <a:sym typeface="EYInterstate Bold"/>
              </a:defRPr>
            </a:lvl1pPr>
          </a:lstStyle>
          <a:p>
            <a:pPr lvl="0"/>
            <a:r>
              <a:rPr lang="en-US"/>
              <a:t>Click to edit Master text styles</a:t>
            </a:r>
          </a:p>
        </p:txBody>
      </p:sp>
      <p:sp>
        <p:nvSpPr>
          <p:cNvPr id="138" name="Línea"/>
          <p:cNvSpPr/>
          <p:nvPr/>
        </p:nvSpPr>
        <p:spPr>
          <a:xfrm>
            <a:off x="347135" y="736602"/>
            <a:ext cx="11497735" cy="1"/>
          </a:xfrm>
          <a:prstGeom prst="line">
            <a:avLst/>
          </a:prstGeom>
          <a:ln w="3175">
            <a:solidFill>
              <a:srgbClr val="C0C0C0"/>
            </a:solidFill>
          </a:ln>
        </p:spPr>
        <p:txBody>
          <a:bodyPr lIns="45719" rIns="45719"/>
          <a:lstStyle/>
          <a:p>
            <a:pPr defTabSz="457189" eaLnBrk="1" hangingPunct="0">
              <a:defRPr>
                <a:latin typeface="Calibri"/>
                <a:ea typeface="Calibri"/>
                <a:cs typeface="Calibri"/>
                <a:sym typeface="Calibri"/>
              </a:defRPr>
            </a:pPr>
            <a:endParaRPr lang="fr-FR" sz="1800" kern="0" dirty="0">
              <a:solidFill>
                <a:srgbClr val="000000"/>
              </a:solidFill>
              <a:latin typeface="Calibri"/>
              <a:ea typeface="Calibri"/>
              <a:cs typeface="Calibri"/>
              <a:sym typeface="Calibri"/>
            </a:endParaRPr>
          </a:p>
        </p:txBody>
      </p:sp>
      <p:grpSp>
        <p:nvGrpSpPr>
          <p:cNvPr id="142" name="Grupo"/>
          <p:cNvGrpSpPr/>
          <p:nvPr/>
        </p:nvGrpSpPr>
        <p:grpSpPr>
          <a:xfrm>
            <a:off x="316931" y="6447519"/>
            <a:ext cx="600133" cy="1"/>
            <a:chOff x="0" y="0"/>
            <a:chExt cx="450099" cy="0"/>
          </a:xfrm>
        </p:grpSpPr>
        <p:sp>
          <p:nvSpPr>
            <p:cNvPr id="139" name="Línea"/>
            <p:cNvSpPr/>
            <p:nvPr/>
          </p:nvSpPr>
          <p:spPr>
            <a:xfrm>
              <a:off x="355256"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40" name="Línea"/>
            <p:cNvSpPr/>
            <p:nvPr/>
          </p:nvSpPr>
          <p:spPr>
            <a:xfrm>
              <a:off x="177628"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141" name="Línea"/>
            <p:cNvSpPr/>
            <p:nvPr/>
          </p:nvSpPr>
          <p:spPr>
            <a:xfrm>
              <a:off x="0"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143" name="Rectángulo"/>
          <p:cNvSpPr>
            <a:spLocks noGrp="1"/>
          </p:cNvSpPr>
          <p:nvPr>
            <p:ph type="body" sz="quarter" idx="15"/>
          </p:nvPr>
        </p:nvSpPr>
        <p:spPr>
          <a:xfrm>
            <a:off x="2607735" y="965202"/>
            <a:ext cx="1921933" cy="1913467"/>
          </a:xfrm>
          <a:prstGeom prst="rect">
            <a:avLst/>
          </a:prstGeom>
          <a:solidFill>
            <a:srgbClr val="F0F0F0"/>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44" name="+52%…"/>
          <p:cNvSpPr>
            <a:spLocks noGrp="1"/>
          </p:cNvSpPr>
          <p:nvPr>
            <p:ph type="body" sz="quarter" idx="16"/>
          </p:nvPr>
        </p:nvSpPr>
        <p:spPr>
          <a:xfrm>
            <a:off x="2630923" y="1065902"/>
            <a:ext cx="1814079" cy="2677654"/>
          </a:xfrm>
          <a:prstGeom prst="rect">
            <a:avLst/>
          </a:prstGeom>
        </p:spPr>
        <p:txBody>
          <a:bodyPr lIns="45719" tIns="45719" rIns="45719" bIns="45719">
            <a:spAutoFit/>
          </a:bodyPr>
          <a:lstStyle>
            <a:lvl1pPr algn="l" defTabSz="457189">
              <a:defRPr sz="1500" b="1" spc="-90">
                <a:solidFill>
                  <a:srgbClr val="808080"/>
                </a:solidFill>
                <a:latin typeface="+mj-lt"/>
                <a:ea typeface="+mj-ea"/>
                <a:cs typeface="+mj-cs"/>
                <a:sym typeface="EYInterstate Bold"/>
              </a:defRPr>
            </a:lvl1pPr>
          </a:lstStyle>
          <a:p>
            <a:pPr lvl="0" algn="l" defTabSz="342900">
              <a:defRPr sz="2800" b="1" spc="-120">
                <a:solidFill>
                  <a:srgbClr val="808080"/>
                </a:solidFill>
                <a:latin typeface="+mj-lt"/>
                <a:ea typeface="+mj-ea"/>
                <a:cs typeface="+mj-cs"/>
                <a:sym typeface="EYInterstate Bold"/>
              </a:defRPr>
            </a:pPr>
            <a:r>
              <a:rPr lang="en-US"/>
              <a:t>Click to edit Master text styles</a:t>
            </a:r>
          </a:p>
          <a:p>
            <a:pPr lvl="1" algn="l" defTabSz="342900">
              <a:defRPr sz="2800" b="1" spc="-120">
                <a:solidFill>
                  <a:srgbClr val="808080"/>
                </a:solidFill>
                <a:latin typeface="+mj-lt"/>
                <a:ea typeface="+mj-ea"/>
                <a:cs typeface="+mj-cs"/>
                <a:sym typeface="EYInterstate Bold"/>
              </a:defRPr>
            </a:pPr>
            <a:r>
              <a:rPr lang="en-US"/>
              <a:t>Second level</a:t>
            </a:r>
          </a:p>
        </p:txBody>
      </p:sp>
      <p:sp>
        <p:nvSpPr>
          <p:cNvPr id="145" name="Figura"/>
          <p:cNvSpPr>
            <a:spLocks noGrp="1"/>
          </p:cNvSpPr>
          <p:nvPr>
            <p:ph type="body" sz="quarter" idx="17"/>
          </p:nvPr>
        </p:nvSpPr>
        <p:spPr>
          <a:xfrm>
            <a:off x="364068" y="956733"/>
            <a:ext cx="2015067" cy="23114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198"/>
                </a:lnTo>
                <a:lnTo>
                  <a:pt x="0" y="21600"/>
                </a:lnTo>
                <a:lnTo>
                  <a:pt x="0" y="0"/>
                </a:lnTo>
                <a:close/>
              </a:path>
            </a:pathLst>
          </a:custGeom>
          <a:solidFill>
            <a:srgbClr val="808080"/>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46" name="Titulo y descripción secundarios"/>
          <p:cNvSpPr>
            <a:spLocks noGrp="1"/>
          </p:cNvSpPr>
          <p:nvPr>
            <p:ph type="body" sz="quarter" idx="18"/>
          </p:nvPr>
        </p:nvSpPr>
        <p:spPr>
          <a:xfrm>
            <a:off x="454991" y="1082834"/>
            <a:ext cx="1814079" cy="233395"/>
          </a:xfrm>
          <a:prstGeom prst="rect">
            <a:avLst/>
          </a:prstGeom>
        </p:spPr>
        <p:txBody>
          <a:bodyPr lIns="45719" tIns="45719" rIns="45719" bIns="45719">
            <a:spAutoFit/>
          </a:bodyPr>
          <a:lstStyle>
            <a:lvl1pPr algn="l" defTabSz="457189">
              <a:lnSpc>
                <a:spcPts val="1100"/>
              </a:lnSpc>
              <a:defRPr sz="1000" spc="-66">
                <a:solidFill>
                  <a:srgbClr val="F0F0F0"/>
                </a:solidFill>
                <a:latin typeface="EYInterstate Regular"/>
                <a:ea typeface="EYInterstate Regular"/>
                <a:cs typeface="EYInterstate Regular"/>
                <a:sym typeface="EYInterstate Regular"/>
              </a:defRPr>
            </a:lvl1pPr>
          </a:lstStyle>
          <a:p>
            <a:pPr lvl="0"/>
            <a:r>
              <a:rPr lang="en-US"/>
              <a:t>Click to edit Master text styles</a:t>
            </a:r>
          </a:p>
        </p:txBody>
      </p:sp>
      <p:sp>
        <p:nvSpPr>
          <p:cNvPr id="147" name="Figura"/>
          <p:cNvSpPr>
            <a:spLocks noGrp="1"/>
          </p:cNvSpPr>
          <p:nvPr>
            <p:ph type="body" sz="quarter" idx="19"/>
          </p:nvPr>
        </p:nvSpPr>
        <p:spPr>
          <a:xfrm>
            <a:off x="367051" y="3441491"/>
            <a:ext cx="2015068" cy="2311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8198"/>
                </a:lnTo>
                <a:lnTo>
                  <a:pt x="0" y="21600"/>
                </a:lnTo>
                <a:lnTo>
                  <a:pt x="0" y="0"/>
                </a:lnTo>
                <a:close/>
              </a:path>
            </a:pathLst>
          </a:custGeom>
          <a:solidFill>
            <a:srgbClr val="333333"/>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48" name="Titulo y descripción primarios"/>
          <p:cNvSpPr>
            <a:spLocks noGrp="1"/>
          </p:cNvSpPr>
          <p:nvPr>
            <p:ph type="body" sz="quarter" idx="20"/>
          </p:nvPr>
        </p:nvSpPr>
        <p:spPr>
          <a:xfrm>
            <a:off x="457975" y="3567590"/>
            <a:ext cx="1827253" cy="233395"/>
          </a:xfrm>
          <a:prstGeom prst="rect">
            <a:avLst/>
          </a:prstGeom>
        </p:spPr>
        <p:txBody>
          <a:bodyPr lIns="45719" tIns="45719" rIns="45719" bIns="45719">
            <a:spAutoFit/>
          </a:bodyPr>
          <a:lstStyle>
            <a:lvl1pPr algn="l" defTabSz="457189">
              <a:lnSpc>
                <a:spcPts val="1100"/>
              </a:lnSpc>
              <a:defRPr sz="1000" spc="-66">
                <a:solidFill>
                  <a:srgbClr val="FFD200"/>
                </a:solidFill>
                <a:latin typeface="EYInterstate Regular"/>
                <a:ea typeface="EYInterstate Regular"/>
                <a:cs typeface="EYInterstate Regular"/>
                <a:sym typeface="EYInterstate Regular"/>
              </a:defRPr>
            </a:lvl1pPr>
          </a:lstStyle>
          <a:p>
            <a:pPr lvl="0"/>
            <a:r>
              <a:rPr lang="en-US"/>
              <a:t>Click to edit Master text styles</a:t>
            </a:r>
          </a:p>
        </p:txBody>
      </p:sp>
      <p:grpSp>
        <p:nvGrpSpPr>
          <p:cNvPr id="151" name="Grupo"/>
          <p:cNvGrpSpPr/>
          <p:nvPr/>
        </p:nvGrpSpPr>
        <p:grpSpPr>
          <a:xfrm>
            <a:off x="4758267" y="965202"/>
            <a:ext cx="3386668" cy="804333"/>
            <a:chOff x="0" y="0"/>
            <a:chExt cx="2540000" cy="603250"/>
          </a:xfrm>
        </p:grpSpPr>
        <p:sp>
          <p:nvSpPr>
            <p:cNvPr id="149" name="Rectángulo"/>
            <p:cNvSpPr/>
            <p:nvPr/>
          </p:nvSpPr>
          <p:spPr>
            <a:xfrm>
              <a:off x="63500" y="0"/>
              <a:ext cx="2476500" cy="603250"/>
            </a:xfrm>
            <a:prstGeom prst="rect">
              <a:avLst/>
            </a:prstGeom>
            <a:solidFill>
              <a:srgbClr val="F0F0F0"/>
            </a:solidFill>
            <a:ln w="3175" cap="flat">
              <a:noFill/>
              <a:miter lim="400000"/>
            </a:ln>
            <a:effectLst/>
          </p:spPr>
          <p:txBody>
            <a:bodyPr wrap="square" lIns="45719" tIns="45719" rIns="45719" bIns="45719" numCol="1" anchor="ctr">
              <a:noAutofit/>
            </a:bodyP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sp>
          <p:nvSpPr>
            <p:cNvPr id="150" name="Rectángulo"/>
            <p:cNvSpPr/>
            <p:nvPr/>
          </p:nvSpPr>
          <p:spPr>
            <a:xfrm>
              <a:off x="-1" y="0"/>
              <a:ext cx="69851" cy="603250"/>
            </a:xfrm>
            <a:prstGeom prst="rect">
              <a:avLst/>
            </a:prstGeom>
            <a:solidFill>
              <a:srgbClr val="FFD200"/>
            </a:solidFill>
            <a:ln w="3175" cap="flat">
              <a:noFill/>
              <a:miter lim="400000"/>
            </a:ln>
            <a:effectLst/>
          </p:spPr>
          <p:txBody>
            <a:bodyPr wrap="square" lIns="45719" tIns="45719" rIns="45719" bIns="45719" numCol="1" anchor="ctr">
              <a:noAutofit/>
            </a:bodyP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grpSp>
      <p:sp>
        <p:nvSpPr>
          <p:cNvPr id="152" name="Descripción de listas"/>
          <p:cNvSpPr>
            <a:spLocks noGrp="1"/>
          </p:cNvSpPr>
          <p:nvPr>
            <p:ph type="body" sz="quarter" idx="21"/>
          </p:nvPr>
        </p:nvSpPr>
        <p:spPr>
          <a:xfrm>
            <a:off x="5034843" y="1016002"/>
            <a:ext cx="2940759" cy="246219"/>
          </a:xfrm>
          <a:prstGeom prst="rect">
            <a:avLst/>
          </a:prstGeom>
        </p:spPr>
        <p:txBody>
          <a:bodyPr lIns="45719" tIns="45719" rIns="45719" bIns="45719">
            <a:spAutoFit/>
          </a:bodyPr>
          <a:lstStyle>
            <a:lvl1pPr algn="l" defTabSz="457189">
              <a:defRPr sz="1000" spc="-50">
                <a:solidFill>
                  <a:srgbClr val="808080"/>
                </a:solidFill>
                <a:latin typeface="+mn-lt"/>
                <a:ea typeface="+mn-ea"/>
                <a:cs typeface="+mn-cs"/>
                <a:sym typeface="EYInterstate Light"/>
              </a:defRPr>
            </a:lvl1pPr>
          </a:lstStyle>
          <a:p>
            <a:pPr lvl="0"/>
            <a:r>
              <a:rPr lang="en-US"/>
              <a:t>Click to edit Master text styles</a:t>
            </a:r>
          </a:p>
        </p:txBody>
      </p:sp>
      <p:sp>
        <p:nvSpPr>
          <p:cNvPr id="153" name="Línea"/>
          <p:cNvSpPr>
            <a:spLocks noGrp="1"/>
          </p:cNvSpPr>
          <p:nvPr>
            <p:ph type="body" sz="quarter" idx="22"/>
          </p:nvPr>
        </p:nvSpPr>
        <p:spPr>
          <a:xfrm>
            <a:off x="8377925" y="1007533"/>
            <a:ext cx="3466945" cy="0"/>
          </a:xfrm>
          <a:prstGeom prst="line">
            <a:avLst/>
          </a:prstGeom>
          <a:ln w="635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54" name="Línea"/>
          <p:cNvSpPr>
            <a:spLocks noGrp="1"/>
          </p:cNvSpPr>
          <p:nvPr>
            <p:ph type="body" sz="quarter" idx="23"/>
          </p:nvPr>
        </p:nvSpPr>
        <p:spPr>
          <a:xfrm>
            <a:off x="8377925" y="1779200"/>
            <a:ext cx="3466945" cy="1"/>
          </a:xfrm>
          <a:prstGeom prst="line">
            <a:avLst/>
          </a:prstGeom>
          <a:ln w="635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55" name="Descripción resaltado de conceptos primarios y secundarios"/>
          <p:cNvSpPr>
            <a:spLocks noGrp="1"/>
          </p:cNvSpPr>
          <p:nvPr>
            <p:ph type="body" sz="quarter" idx="24"/>
          </p:nvPr>
        </p:nvSpPr>
        <p:spPr>
          <a:xfrm>
            <a:off x="8475136" y="1132347"/>
            <a:ext cx="3352801" cy="246219"/>
          </a:xfrm>
          <a:prstGeom prst="rect">
            <a:avLst/>
          </a:prstGeom>
        </p:spPr>
        <p:txBody>
          <a:bodyPr lIns="45719" tIns="45719" rIns="45719" bIns="45719">
            <a:spAutoFit/>
          </a:bodyPr>
          <a:lstStyle>
            <a:lvl1pPr algn="l" defTabSz="457189">
              <a:defRPr sz="1000" b="1" spc="-50">
                <a:solidFill>
                  <a:srgbClr val="333333"/>
                </a:solidFill>
                <a:latin typeface="+mn-lt"/>
                <a:ea typeface="+mn-ea"/>
                <a:cs typeface="+mn-cs"/>
                <a:sym typeface="EYInterstate Light"/>
              </a:defRPr>
            </a:lvl1pPr>
          </a:lstStyle>
          <a:p>
            <a:pPr lvl="0"/>
            <a:r>
              <a:rPr lang="en-US"/>
              <a:t>Click to edit Master text styles</a:t>
            </a:r>
          </a:p>
        </p:txBody>
      </p:sp>
      <p:sp>
        <p:nvSpPr>
          <p:cNvPr id="156" name="Rectángulo"/>
          <p:cNvSpPr>
            <a:spLocks noGrp="1"/>
          </p:cNvSpPr>
          <p:nvPr>
            <p:ph type="body" sz="quarter" idx="25"/>
          </p:nvPr>
        </p:nvSpPr>
        <p:spPr>
          <a:xfrm>
            <a:off x="4758268" y="1965738"/>
            <a:ext cx="3386667" cy="1414993"/>
          </a:xfrm>
          <a:prstGeom prst="rect">
            <a:avLst/>
          </a:prstGeom>
          <a:solidFill>
            <a:srgbClr val="FFD200"/>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57" name="Destacados…"/>
          <p:cNvSpPr>
            <a:spLocks noGrp="1"/>
          </p:cNvSpPr>
          <p:nvPr>
            <p:ph type="body" sz="quarter" idx="26"/>
          </p:nvPr>
        </p:nvSpPr>
        <p:spPr>
          <a:xfrm>
            <a:off x="4885269" y="2177403"/>
            <a:ext cx="3090335" cy="553996"/>
          </a:xfrm>
          <a:prstGeom prst="rect">
            <a:avLst/>
          </a:prstGeom>
        </p:spPr>
        <p:txBody>
          <a:bodyPr lIns="45719" tIns="45719" rIns="45719" bIns="45719">
            <a:spAutoFit/>
          </a:bodyPr>
          <a:lstStyle>
            <a:lvl1pPr marL="126997" indent="-126997" algn="l" defTabSz="457189">
              <a:lnSpc>
                <a:spcPts val="1200"/>
              </a:lnSpc>
              <a:spcBef>
                <a:spcPts val="700"/>
              </a:spcBef>
              <a:buClr>
                <a:srgbClr val="FFFFFF"/>
              </a:buClr>
              <a:buSzPct val="140000"/>
              <a:buChar char="▪"/>
              <a:defRPr sz="750" b="1" spc="-29">
                <a:solidFill>
                  <a:srgbClr val="333333"/>
                </a:solidFill>
                <a:latin typeface="+mn-lt"/>
                <a:ea typeface="+mn-ea"/>
                <a:cs typeface="+mn-cs"/>
                <a:sym typeface="EYInterstate Light"/>
              </a:defRPr>
            </a:lvl1pPr>
          </a:lstStyle>
          <a:p>
            <a:pPr lvl="0" algn="l" defTabSz="342900">
              <a:defRPr sz="1000" b="1" spc="-50">
                <a:solidFill>
                  <a:srgbClr val="333333"/>
                </a:solidFill>
                <a:latin typeface="+mn-lt"/>
                <a:ea typeface="+mn-ea"/>
                <a:cs typeface="+mn-cs"/>
                <a:sym typeface="EYInterstate Light"/>
              </a:defRPr>
            </a:pPr>
            <a:r>
              <a:rPr lang="en-US"/>
              <a:t>Click to edit Master text styles</a:t>
            </a:r>
          </a:p>
          <a:p>
            <a:pPr lvl="1" algn="l" defTabSz="342900">
              <a:defRPr sz="1000" b="1" spc="-50">
                <a:solidFill>
                  <a:srgbClr val="333333"/>
                </a:solidFill>
                <a:latin typeface="+mn-lt"/>
                <a:ea typeface="+mn-ea"/>
                <a:cs typeface="+mn-cs"/>
                <a:sym typeface="EYInterstate Light"/>
              </a:defRPr>
            </a:pPr>
            <a:r>
              <a:rPr lang="en-US"/>
              <a:t>Second level</a:t>
            </a:r>
          </a:p>
          <a:p>
            <a:pPr lvl="2" algn="l" defTabSz="342900">
              <a:defRPr sz="1000" b="1" spc="-50">
                <a:solidFill>
                  <a:srgbClr val="333333"/>
                </a:solidFill>
                <a:latin typeface="+mn-lt"/>
                <a:ea typeface="+mn-ea"/>
                <a:cs typeface="+mn-cs"/>
                <a:sym typeface="EYInterstate Light"/>
              </a:defRPr>
            </a:pPr>
            <a:r>
              <a:rPr lang="en-US"/>
              <a:t>Third level</a:t>
            </a:r>
          </a:p>
        </p:txBody>
      </p:sp>
      <p:sp>
        <p:nvSpPr>
          <p:cNvPr id="158" name="Rectángulo"/>
          <p:cNvSpPr>
            <a:spLocks noGrp="1"/>
          </p:cNvSpPr>
          <p:nvPr>
            <p:ph type="body" sz="quarter" idx="27"/>
          </p:nvPr>
        </p:nvSpPr>
        <p:spPr>
          <a:xfrm>
            <a:off x="4758268" y="3551028"/>
            <a:ext cx="3386667" cy="1414993"/>
          </a:xfrm>
          <a:prstGeom prst="rect">
            <a:avLst/>
          </a:prstGeom>
          <a:solidFill>
            <a:srgbClr val="FFD200"/>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59" name="Descripción destacados"/>
          <p:cNvSpPr>
            <a:spLocks noGrp="1"/>
          </p:cNvSpPr>
          <p:nvPr>
            <p:ph type="body" sz="quarter" idx="28"/>
          </p:nvPr>
        </p:nvSpPr>
        <p:spPr>
          <a:xfrm>
            <a:off x="4885268" y="3726803"/>
            <a:ext cx="3132667" cy="246219"/>
          </a:xfrm>
          <a:prstGeom prst="rect">
            <a:avLst/>
          </a:prstGeom>
        </p:spPr>
        <p:txBody>
          <a:bodyPr lIns="45719" tIns="45719" rIns="45719" bIns="45719">
            <a:spAutoFit/>
          </a:bodyPr>
          <a:lstStyle>
            <a:lvl1pPr algn="l" defTabSz="457189">
              <a:defRPr sz="1000" spc="-50">
                <a:solidFill>
                  <a:srgbClr val="333333"/>
                </a:solidFill>
                <a:latin typeface="+mn-lt"/>
                <a:ea typeface="+mn-ea"/>
                <a:cs typeface="+mn-cs"/>
                <a:sym typeface="EYInterstate Light"/>
              </a:defRPr>
            </a:lvl1pPr>
          </a:lstStyle>
          <a:p>
            <a:pPr lvl="0"/>
            <a:r>
              <a:rPr lang="en-US"/>
              <a:t>Click to edit Master text styles</a:t>
            </a:r>
          </a:p>
        </p:txBody>
      </p:sp>
      <p:sp>
        <p:nvSpPr>
          <p:cNvPr id="160" name="Destacado con imágenes y descripción.  Lista de componentes."/>
          <p:cNvSpPr>
            <a:spLocks noGrp="1"/>
          </p:cNvSpPr>
          <p:nvPr>
            <p:ph type="body" sz="quarter" idx="29"/>
          </p:nvPr>
        </p:nvSpPr>
        <p:spPr>
          <a:xfrm>
            <a:off x="8373533" y="3268135"/>
            <a:ext cx="1686336" cy="213133"/>
          </a:xfrm>
          <a:prstGeom prst="rect">
            <a:avLst/>
          </a:prstGeom>
        </p:spPr>
        <p:txBody>
          <a:bodyPr lIns="45719" tIns="45719" rIns="45719" bIns="45719">
            <a:spAutoFit/>
          </a:bodyPr>
          <a:lstStyle>
            <a:lvl1pPr algn="l" defTabSz="457189">
              <a:lnSpc>
                <a:spcPts val="1000"/>
              </a:lnSpc>
              <a:defRPr sz="800" spc="-50">
                <a:solidFill>
                  <a:srgbClr val="808080"/>
                </a:solidFill>
                <a:latin typeface="+mn-lt"/>
                <a:ea typeface="+mn-ea"/>
                <a:cs typeface="+mn-cs"/>
                <a:sym typeface="EYInterstate Light"/>
              </a:defRPr>
            </a:lvl1pPr>
          </a:lstStyle>
          <a:p>
            <a:pPr lvl="0"/>
            <a:r>
              <a:rPr lang="en-US"/>
              <a:t>Click to edit Master text styles</a:t>
            </a:r>
          </a:p>
        </p:txBody>
      </p:sp>
      <p:sp>
        <p:nvSpPr>
          <p:cNvPr id="161" name="Línea"/>
          <p:cNvSpPr>
            <a:spLocks noGrp="1"/>
          </p:cNvSpPr>
          <p:nvPr>
            <p:ph type="body" sz="quarter" idx="30"/>
          </p:nvPr>
        </p:nvSpPr>
        <p:spPr>
          <a:xfrm>
            <a:off x="8390468" y="4072467"/>
            <a:ext cx="1669403" cy="0"/>
          </a:xfrm>
          <a:prstGeom prst="line">
            <a:avLst/>
          </a:prstGeom>
          <a:ln w="635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62" name="foto5.jpg"/>
          <p:cNvSpPr>
            <a:spLocks noGrp="1"/>
          </p:cNvSpPr>
          <p:nvPr>
            <p:ph type="pic" sz="quarter" idx="31"/>
          </p:nvPr>
        </p:nvSpPr>
        <p:spPr>
          <a:xfrm>
            <a:off x="8390469" y="1972218"/>
            <a:ext cx="1669401" cy="1197249"/>
          </a:xfrm>
          <a:prstGeom prst="rect">
            <a:avLst/>
          </a:prstGeom>
        </p:spPr>
        <p:txBody>
          <a:bodyPr lIns="91439" tIns="45719" rIns="91439" bIns="45719">
            <a:noAutofit/>
          </a:bodyPr>
          <a:lstStyle/>
          <a:p>
            <a:r>
              <a:rPr lang="en-US"/>
              <a:t>Click icon to add picture</a:t>
            </a:r>
            <a:endParaRPr/>
          </a:p>
        </p:txBody>
      </p:sp>
      <p:sp>
        <p:nvSpPr>
          <p:cNvPr id="163" name="Destacado con imágenes y descripción.  Lista de componentes."/>
          <p:cNvSpPr>
            <a:spLocks noGrp="1"/>
          </p:cNvSpPr>
          <p:nvPr>
            <p:ph type="body" sz="quarter" idx="32"/>
          </p:nvPr>
        </p:nvSpPr>
        <p:spPr>
          <a:xfrm>
            <a:off x="10160000" y="3261655"/>
            <a:ext cx="1686336" cy="213133"/>
          </a:xfrm>
          <a:prstGeom prst="rect">
            <a:avLst/>
          </a:prstGeom>
        </p:spPr>
        <p:txBody>
          <a:bodyPr lIns="45719" tIns="45719" rIns="45719" bIns="45719">
            <a:spAutoFit/>
          </a:bodyPr>
          <a:lstStyle>
            <a:lvl1pPr algn="l" defTabSz="457189">
              <a:lnSpc>
                <a:spcPts val="1000"/>
              </a:lnSpc>
              <a:defRPr sz="800" spc="-50">
                <a:solidFill>
                  <a:srgbClr val="808080"/>
                </a:solidFill>
                <a:latin typeface="+mn-lt"/>
                <a:ea typeface="+mn-ea"/>
                <a:cs typeface="+mn-cs"/>
                <a:sym typeface="EYInterstate Light"/>
              </a:defRPr>
            </a:lvl1pPr>
          </a:lstStyle>
          <a:p>
            <a:pPr lvl="0"/>
            <a:r>
              <a:rPr lang="en-US"/>
              <a:t>Click to edit Master text styles</a:t>
            </a:r>
          </a:p>
        </p:txBody>
      </p:sp>
      <p:sp>
        <p:nvSpPr>
          <p:cNvPr id="164" name="Línea"/>
          <p:cNvSpPr>
            <a:spLocks noGrp="1"/>
          </p:cNvSpPr>
          <p:nvPr>
            <p:ph type="body" sz="quarter" idx="33"/>
          </p:nvPr>
        </p:nvSpPr>
        <p:spPr>
          <a:xfrm>
            <a:off x="10176933" y="4065987"/>
            <a:ext cx="1669403" cy="1"/>
          </a:xfrm>
          <a:prstGeom prst="line">
            <a:avLst/>
          </a:prstGeom>
          <a:ln w="63500">
            <a:solidFill>
              <a:srgbClr val="FFD200"/>
            </a:solidFill>
          </a:ln>
        </p:spPr>
        <p:txBody>
          <a:bodyPr anchor="ctr">
            <a:noAutofit/>
          </a:bodyPr>
          <a:lstStyle>
            <a:lvl1pPr eaLnBrk="1">
              <a:defRPr/>
            </a:lvl1pPr>
          </a:lstStyle>
          <a:p>
            <a:pPr lvl="0">
              <a:defRPr sz="1100"/>
            </a:pPr>
            <a:r>
              <a:rPr lang="en-US"/>
              <a:t>Click to edit Master text styles</a:t>
            </a:r>
          </a:p>
        </p:txBody>
      </p:sp>
      <p:sp>
        <p:nvSpPr>
          <p:cNvPr id="165" name="foto5.jpg"/>
          <p:cNvSpPr>
            <a:spLocks noGrp="1"/>
          </p:cNvSpPr>
          <p:nvPr>
            <p:ph type="pic" sz="quarter" idx="34"/>
          </p:nvPr>
        </p:nvSpPr>
        <p:spPr>
          <a:xfrm>
            <a:off x="10176936" y="1965738"/>
            <a:ext cx="1669401" cy="1197249"/>
          </a:xfrm>
          <a:prstGeom prst="rect">
            <a:avLst/>
          </a:prstGeom>
        </p:spPr>
        <p:txBody>
          <a:bodyPr lIns="91439" tIns="45719" rIns="91439" bIns="45719">
            <a:noAutofit/>
          </a:bodyPr>
          <a:lstStyle/>
          <a:p>
            <a:r>
              <a:rPr lang="en-US"/>
              <a:t>Click icon to add picture</a:t>
            </a:r>
            <a:endParaRPr/>
          </a:p>
        </p:txBody>
      </p:sp>
      <p:sp>
        <p:nvSpPr>
          <p:cNvPr id="166" name="Rectángulo"/>
          <p:cNvSpPr/>
          <p:nvPr/>
        </p:nvSpPr>
        <p:spPr>
          <a:xfrm>
            <a:off x="336571" y="160061"/>
            <a:ext cx="60960" cy="487643"/>
          </a:xfrm>
          <a:prstGeom prst="rect">
            <a:avLst/>
          </a:prstGeom>
          <a:solidFill>
            <a:srgbClr val="FFD200"/>
          </a:solidFill>
          <a:ln w="3175">
            <a:miter lim="400000"/>
          </a:ln>
        </p:spPr>
        <p:txBody>
          <a:bodyPr lIns="45719" rIns="45719" anchor="ct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sp>
        <p:nvSpPr>
          <p:cNvPr id="167" name="Rectángulo"/>
          <p:cNvSpPr>
            <a:spLocks noGrp="1"/>
          </p:cNvSpPr>
          <p:nvPr>
            <p:ph type="body" sz="quarter" idx="35"/>
          </p:nvPr>
        </p:nvSpPr>
        <p:spPr>
          <a:xfrm>
            <a:off x="4770966" y="5136318"/>
            <a:ext cx="3386667" cy="821268"/>
          </a:xfrm>
          <a:prstGeom prst="rect">
            <a:avLst/>
          </a:prstGeom>
          <a:solidFill>
            <a:srgbClr val="333333"/>
          </a:solidFill>
        </p:spPr>
        <p:txBody>
          <a:bodyPr lIns="45719" tIns="45719" rIns="45719" bIns="45719" anchor="ctr">
            <a:noAutofit/>
          </a:bodyPr>
          <a:lstStyle>
            <a:lvl1pPr defTabSz="457189" eaLnBrk="1">
              <a:defRPr sz="1350">
                <a:solidFill>
                  <a:srgbClr val="FFFFFF"/>
                </a:solidFill>
                <a:latin typeface="Calibri"/>
                <a:cs typeface="Calibri"/>
                <a:sym typeface="Calibri"/>
              </a:defRPr>
            </a:lvl1pPr>
          </a:lstStyle>
          <a:p>
            <a:pPr lvl="0" defTabSz="342900">
              <a:defRPr sz="1800">
                <a:solidFill>
                  <a:srgbClr val="FFFFFF"/>
                </a:solidFill>
                <a:latin typeface="Calibri"/>
                <a:ea typeface="Calibri"/>
                <a:cs typeface="Calibri"/>
                <a:sym typeface="Calibri"/>
              </a:defRPr>
            </a:pPr>
            <a:r>
              <a:rPr lang="en-US"/>
              <a:t>Click to edit Master text styles</a:t>
            </a:r>
          </a:p>
        </p:txBody>
      </p:sp>
      <p:sp>
        <p:nvSpPr>
          <p:cNvPr id="168" name="Transformación Digital…"/>
          <p:cNvSpPr>
            <a:spLocks noGrp="1"/>
          </p:cNvSpPr>
          <p:nvPr>
            <p:ph type="body" sz="quarter" idx="36"/>
          </p:nvPr>
        </p:nvSpPr>
        <p:spPr>
          <a:xfrm>
            <a:off x="4865511" y="5227691"/>
            <a:ext cx="3197583" cy="369330"/>
          </a:xfrm>
          <a:prstGeom prst="rect">
            <a:avLst/>
          </a:prstGeom>
        </p:spPr>
        <p:txBody>
          <a:bodyPr lIns="45719" tIns="45719" rIns="45719" bIns="45719">
            <a:spAutoFit/>
          </a:bodyPr>
          <a:lstStyle>
            <a:lvl1pPr algn="l" defTabSz="457189">
              <a:defRPr sz="525" spc="-38">
                <a:solidFill>
                  <a:srgbClr val="F0F0F0"/>
                </a:solidFill>
                <a:latin typeface="+mn-lt"/>
                <a:ea typeface="+mn-ea"/>
                <a:cs typeface="+mn-cs"/>
                <a:sym typeface="EYInterstate Light"/>
              </a:defRPr>
            </a:lvl1pPr>
          </a:lstStyle>
          <a:p>
            <a:pPr lvl="0" algn="l" defTabSz="342900">
              <a:defRPr sz="900" spc="-50">
                <a:solidFill>
                  <a:srgbClr val="FFE600"/>
                </a:solidFill>
                <a:latin typeface="+mn-lt"/>
                <a:ea typeface="+mn-ea"/>
                <a:cs typeface="+mn-cs"/>
                <a:sym typeface="EYInterstate Light"/>
              </a:defRPr>
            </a:pPr>
            <a:r>
              <a:rPr lang="en-US"/>
              <a:t>Click to edit Master text styles</a:t>
            </a:r>
          </a:p>
          <a:p>
            <a:pPr lvl="1" algn="l" defTabSz="342900">
              <a:defRPr sz="900" spc="-50">
                <a:solidFill>
                  <a:srgbClr val="FFE600"/>
                </a:solidFill>
                <a:latin typeface="+mn-lt"/>
                <a:ea typeface="+mn-ea"/>
                <a:cs typeface="+mn-cs"/>
                <a:sym typeface="EYInterstate Light"/>
              </a:defRPr>
            </a:pPr>
            <a:r>
              <a:rPr lang="en-US"/>
              <a:t>Second level</a:t>
            </a:r>
          </a:p>
        </p:txBody>
      </p:sp>
      <p:sp>
        <p:nvSpPr>
          <p:cNvPr id="169" name="1"/>
          <p:cNvSpPr/>
          <p:nvPr/>
        </p:nvSpPr>
        <p:spPr>
          <a:xfrm>
            <a:off x="2630924" y="3268133"/>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1</a:t>
            </a:r>
          </a:p>
        </p:txBody>
      </p:sp>
      <p:sp>
        <p:nvSpPr>
          <p:cNvPr id="170" name="2"/>
          <p:cNvSpPr/>
          <p:nvPr/>
        </p:nvSpPr>
        <p:spPr>
          <a:xfrm>
            <a:off x="2630924" y="3735181"/>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2</a:t>
            </a:r>
          </a:p>
        </p:txBody>
      </p:sp>
      <p:sp>
        <p:nvSpPr>
          <p:cNvPr id="171" name="3"/>
          <p:cNvSpPr/>
          <p:nvPr/>
        </p:nvSpPr>
        <p:spPr>
          <a:xfrm>
            <a:off x="2630924" y="4202227"/>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3</a:t>
            </a:r>
          </a:p>
        </p:txBody>
      </p:sp>
      <p:sp>
        <p:nvSpPr>
          <p:cNvPr id="172" name="4"/>
          <p:cNvSpPr/>
          <p:nvPr/>
        </p:nvSpPr>
        <p:spPr>
          <a:xfrm>
            <a:off x="2630924" y="4669273"/>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4</a:t>
            </a:r>
          </a:p>
        </p:txBody>
      </p:sp>
      <p:sp>
        <p:nvSpPr>
          <p:cNvPr id="173" name="5"/>
          <p:cNvSpPr/>
          <p:nvPr/>
        </p:nvSpPr>
        <p:spPr>
          <a:xfrm>
            <a:off x="2630924" y="5136319"/>
            <a:ext cx="439073" cy="423243"/>
          </a:xfrm>
          <a:prstGeom prst="rect">
            <a:avLst/>
          </a:prstGeom>
          <a:solidFill>
            <a:srgbClr val="333333"/>
          </a:solidFill>
          <a:ln w="3175">
            <a:miter lim="400000"/>
          </a:ln>
          <a:extLst>
            <a:ext uri="{C572A759-6A51-4108-AA02-DFA0A04FC94B}">
              <ma14:wrappingTextBoxFlag xmlns="" xmlns:ma14="http://schemas.microsoft.com/office/mac/drawingml/2011/main" val="1"/>
            </a:ext>
          </a:extLst>
        </p:spPr>
        <p:txBody>
          <a:bodyPr lIns="45719" rIns="45719" anchor="ctr"/>
          <a:lstStyle>
            <a:lvl1pPr defTabSz="457200">
              <a:defRPr sz="1200">
                <a:solidFill>
                  <a:srgbClr val="FFD200"/>
                </a:solidFill>
                <a:latin typeface="+mj-lt"/>
                <a:ea typeface="+mj-ea"/>
                <a:cs typeface="+mj-cs"/>
                <a:sym typeface="EYInterstate Bold"/>
              </a:defRPr>
            </a:lvl1pPr>
          </a:lstStyle>
          <a:p>
            <a:pPr algn="ctr" hangingPunct="0"/>
            <a:r>
              <a:rPr lang="fr-FR" sz="1200" kern="0" dirty="0"/>
              <a:t>5</a:t>
            </a:r>
          </a:p>
        </p:txBody>
      </p:sp>
      <p:sp>
        <p:nvSpPr>
          <p:cNvPr id="174"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pPr/>
              <a:t>‹#›</a:t>
            </a:fld>
            <a:endParaRPr lang="fr-FR" dirty="0"/>
          </a:p>
        </p:txBody>
      </p:sp>
    </p:spTree>
    <p:extLst>
      <p:ext uri="{BB962C8B-B14F-4D97-AF65-F5344CB8AC3E}">
        <p14:creationId xmlns:p14="http://schemas.microsoft.com/office/powerpoint/2010/main" val="3511348813"/>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reserve="1">
  <p:cSld name="Blanca copia 11">
    <p:spTree>
      <p:nvGrpSpPr>
        <p:cNvPr id="1" name=""/>
        <p:cNvGrpSpPr/>
        <p:nvPr/>
      </p:nvGrpSpPr>
      <p:grpSpPr>
        <a:xfrm>
          <a:off x="0" y="0"/>
          <a:ext cx="0" cy="0"/>
          <a:chOff x="0" y="0"/>
          <a:chExt cx="0" cy="0"/>
        </a:xfrm>
      </p:grpSpPr>
      <p:sp>
        <p:nvSpPr>
          <p:cNvPr id="399" name="Imagen"/>
          <p:cNvSpPr>
            <a:spLocks noGrp="1"/>
          </p:cNvSpPr>
          <p:nvPr>
            <p:ph type="pic" idx="13"/>
          </p:nvPr>
        </p:nvSpPr>
        <p:spPr>
          <a:xfrm>
            <a:off x="0" y="0"/>
            <a:ext cx="12192000" cy="6858000"/>
          </a:xfrm>
          <a:prstGeom prst="rect">
            <a:avLst/>
          </a:prstGeom>
        </p:spPr>
        <p:txBody>
          <a:bodyPr lIns="91439" tIns="45719" rIns="91439" bIns="45719">
            <a:noAutofit/>
          </a:bodyPr>
          <a:lstStyle/>
          <a:p>
            <a:r>
              <a:rPr lang="en-US"/>
              <a:t>Click icon to add picture</a:t>
            </a:r>
            <a:endParaRPr/>
          </a:p>
        </p:txBody>
      </p:sp>
      <p:sp>
        <p:nvSpPr>
          <p:cNvPr id="400" name="Número de diapositiva"/>
          <p:cNvSpPr>
            <a:spLocks noGrp="1"/>
          </p:cNvSpPr>
          <p:nvPr>
            <p:ph type="sldNum" sz="quarter" idx="2"/>
          </p:nvPr>
        </p:nvSpPr>
        <p:spPr>
          <a:xfrm>
            <a:off x="5957667" y="6054329"/>
            <a:ext cx="170318" cy="155571"/>
          </a:xfrm>
          <a:prstGeom prst="rect">
            <a:avLst/>
          </a:prstGeom>
        </p:spPr>
        <p:txBody>
          <a:bodyPr/>
          <a:lstStyle/>
          <a:p>
            <a:fld id="{86CB4B4D-7CA3-9044-876B-883B54F8677D}" type="slidenum">
              <a:rPr lang="fr-FR" smtClean="0"/>
              <a:pPr/>
              <a:t>‹#›</a:t>
            </a:fld>
            <a:endParaRPr lang="fr-FR" dirty="0"/>
          </a:p>
        </p:txBody>
      </p:sp>
    </p:spTree>
    <p:extLst>
      <p:ext uri="{BB962C8B-B14F-4D97-AF65-F5344CB8AC3E}">
        <p14:creationId xmlns:p14="http://schemas.microsoft.com/office/powerpoint/2010/main" val="2347999515"/>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47961030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285186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56412201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2695642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362195280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6642053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1651866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p:nvPr/>
                    </p:nvPicPr>
                    <p:blipFill>
                      <a:blip r:embed="rId4"/>
                      <a:stretch>
                        <a:fillRect/>
                      </a:stretch>
                    </p:blipFill>
                    <p:spPr>
                      <a:xfrm>
                        <a:off x="2118" y="1589"/>
                        <a:ext cx="2116" cy="1587"/>
                      </a:xfrm>
                      <a:prstGeom prst="rect">
                        <a:avLst/>
                      </a:prstGeom>
                    </p:spPr>
                  </p:pic>
                </p:oleObj>
              </mc:Fallback>
            </mc:AlternateContent>
          </a:graphicData>
        </a:graphic>
      </p:graphicFrame>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EYInterstate Regular"/>
                <a:cs typeface="Arial" pitchFamily="34" charset="0"/>
                <a:sym typeface="EYInterstate"/>
              </a:defRPr>
            </a:lvl1pPr>
          </a:lstStyle>
          <a:p>
            <a:pPr lvl="0" algn="l" fontAlgn="base">
              <a:lnSpc>
                <a:spcPct val="85000"/>
              </a:lnSpc>
              <a:spcAft>
                <a:spcPct val="0"/>
              </a:spcAft>
            </a:pPr>
            <a:r>
              <a:rPr lang="en-US"/>
              <a:t>Click to edit Master title style</a:t>
            </a:r>
            <a:endParaRPr lang="en-US" dirty="0"/>
          </a:p>
        </p:txBody>
      </p:sp>
      <p:sp>
        <p:nvSpPr>
          <p:cNvPr id="4101" name="Freeform 5"/>
          <p:cNvSpPr>
            <a:spLocks/>
          </p:cNvSpPr>
          <p:nvPr userDrawn="1"/>
        </p:nvSpPr>
        <p:spPr bwMode="gray">
          <a:xfrm>
            <a:off x="609600" y="1040400"/>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5" cstate="print">
              <a:extLst>
                <a:ext uri="{28A0092B-C50C-407E-A947-70E740481C1C}">
                  <a14:useLocalDpi xmlns:a14="http://schemas.microsoft.com/office/drawing/2010/main" val="0"/>
                </a:ext>
              </a:extLst>
            </a:blip>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rgbClr val="646464"/>
              </a:solidFill>
              <a:latin typeface="EYInterstate Regular"/>
              <a:cs typeface="Arial" pitchFamily="34" charset="0"/>
              <a:sym typeface="EYInterstate"/>
            </a:endParaRPr>
          </a:p>
        </p:txBody>
      </p:sp>
    </p:spTree>
    <p:extLst>
      <p:ext uri="{BB962C8B-B14F-4D97-AF65-F5344CB8AC3E}">
        <p14:creationId xmlns:p14="http://schemas.microsoft.com/office/powerpoint/2010/main" val="21585997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55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01549798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3351826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423485481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Picture 2"/>
          <p:cNvPicPr>
            <a:picLocks noChangeAspect="1" noChangeArrowheads="1"/>
          </p:cNvPicPr>
          <p:nvPr/>
        </p:nvPicPr>
        <p:blipFill>
          <a:blip r:embed="rId6" cstate="print"/>
          <a:srcRect/>
          <a:stretch>
            <a:fillRect/>
          </a:stretch>
        </p:blipFill>
        <p:spPr bwMode="auto">
          <a:xfrm>
            <a:off x="3028347"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lvl1pPr>
              <a:defRPr/>
            </a:lvl1p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500">
                <a:solidFill>
                  <a:schemeClr val="bg2"/>
                </a:solidFill>
              </a:defRPr>
            </a:lvl1pPr>
            <a:lvl2pPr marL="0" indent="0" algn="l">
              <a:buNone/>
              <a:defRPr sz="1200">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7"/>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68580" tIns="34290" rIns="68580" bIns="34290" numCol="1" anchor="t" anchorCtr="0" compatLnSpc="1">
            <a:prstTxWarp prst="textNoShape">
              <a:avLst/>
            </a:prstTxWarp>
          </a:bodyPr>
          <a:lstStyle/>
          <a:p>
            <a:pPr eaLnBrk="1"/>
            <a:endParaRPr lang="fr-FR" sz="1350" dirty="0">
              <a:solidFill>
                <a:srgbClr val="000000"/>
              </a:solidFill>
              <a:latin typeface="EYInterstate Light" panose="02000506000000020004" pitchFamily="2" charset="0"/>
            </a:endParaRPr>
          </a:p>
        </p:txBody>
      </p:sp>
      <p:pic>
        <p:nvPicPr>
          <p:cNvPr id="8" name="Picture 3"/>
          <p:cNvPicPr>
            <a:picLocks noChangeAspect="1" noChangeArrowheads="1"/>
          </p:cNvPicPr>
          <p:nvPr/>
        </p:nvPicPr>
        <p:blipFill>
          <a:blip r:embed="rId7" cstate="print"/>
          <a:srcRect/>
          <a:stretch>
            <a:fillRect/>
          </a:stretch>
        </p:blipFill>
        <p:spPr bwMode="auto">
          <a:xfrm>
            <a:off x="-8706" y="4411506"/>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11833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99907923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1650" b="1"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1"/>
          <p:cNvSpPr>
            <a:spLocks noGrp="1"/>
          </p:cNvSpPr>
          <p:nvPr>
            <p:ph type="title"/>
          </p:nvPr>
        </p:nvSpPr>
        <p:spPr>
          <a:xfrm>
            <a:off x="609600" y="177816"/>
            <a:ext cx="10972800" cy="607992"/>
          </a:xfrm>
        </p:spPr>
        <p:txBody>
          <a:bodyPr anchor="b"/>
          <a:lstStyle>
            <a:lvl1pPr>
              <a:defRPr sz="1650"/>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1"/>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Light" panose="02000506000000020004" pitchFamily="2" charset="0"/>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350" dirty="0">
              <a:solidFill>
                <a:srgbClr val="808080"/>
              </a:solidFill>
              <a:latin typeface="EYInterstate Light" panose="02000506000000020004" pitchFamily="2" charset="0"/>
            </a:endParaRPr>
          </a:p>
        </p:txBody>
      </p:sp>
      <p:sp>
        <p:nvSpPr>
          <p:cNvPr id="9" name="Footer Placeholder 4"/>
          <p:cNvSpPr>
            <a:spLocks noGrp="1"/>
          </p:cNvSpPr>
          <p:nvPr>
            <p:ph type="ftr" sz="quarter" idx="4294967295"/>
          </p:nvPr>
        </p:nvSpPr>
        <p:spPr>
          <a:xfrm>
            <a:off x="2169188" y="6417357"/>
            <a:ext cx="7853633" cy="235114"/>
          </a:xfrm>
          <a:prstGeom prst="rect">
            <a:avLst/>
          </a:prstGeom>
        </p:spPr>
        <p:txBody>
          <a:bodyPr vert="horz" lIns="0" tIns="0" rIns="0" bIns="0" rtlCol="0" anchor="t" anchorCtr="0">
            <a:noAutofit/>
          </a:bodyPr>
          <a:lstStyle>
            <a:lvl1pPr algn="ctr" eaLnBrk="1">
              <a:defRPr sz="750">
                <a:solidFill>
                  <a:schemeClr val="bg1"/>
                </a:solidFill>
                <a:latin typeface="EYInterstate Light" panose="02000506000000020004" pitchFamily="2" charset="0"/>
              </a:defRPr>
            </a:lvl1pPr>
          </a:lstStyle>
          <a:p>
            <a:endParaRPr lang="fr-FR" dirty="0">
              <a:solidFill>
                <a:srgbClr val="808080"/>
              </a:solidFill>
            </a:endParaRPr>
          </a:p>
        </p:txBody>
      </p:sp>
    </p:spTree>
    <p:extLst>
      <p:ext uri="{BB962C8B-B14F-4D97-AF65-F5344CB8AC3E}">
        <p14:creationId xmlns:p14="http://schemas.microsoft.com/office/powerpoint/2010/main" val="2455663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4294967295"/>
          </p:nvPr>
        </p:nvSpPr>
        <p:spPr>
          <a:xfrm>
            <a:off x="2169188" y="6417357"/>
            <a:ext cx="7853633" cy="235114"/>
          </a:xfrm>
          <a:prstGeom prst="rect">
            <a:avLst/>
          </a:prstGeom>
        </p:spPr>
        <p:txBody>
          <a:bodyPr vert="horz" lIns="0" tIns="0" rIns="0" bIns="0" rtlCol="0" anchor="t" anchorCtr="0">
            <a:noAutofit/>
          </a:bodyPr>
          <a:lstStyle>
            <a:lvl1pPr algn="ctr" eaLnBrk="1">
              <a:defRPr sz="750">
                <a:solidFill>
                  <a:schemeClr val="bg1"/>
                </a:solidFill>
                <a:latin typeface="EYInterstate Light" panose="02000506000000020004" pitchFamily="2" charset="0"/>
              </a:defRPr>
            </a:lvl1pPr>
          </a:lstStyle>
          <a:p>
            <a:endParaRPr lang="fr-FR" dirty="0">
              <a:solidFill>
                <a:srgbClr val="808080"/>
              </a:solidFill>
            </a:endParaRPr>
          </a:p>
        </p:txBody>
      </p:sp>
    </p:spTree>
    <p:extLst>
      <p:ext uri="{BB962C8B-B14F-4D97-AF65-F5344CB8AC3E}">
        <p14:creationId xmlns:p14="http://schemas.microsoft.com/office/powerpoint/2010/main" val="18631843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29"/>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8" y="6417357"/>
            <a:ext cx="7853633" cy="235114"/>
          </a:xfrm>
          <a:prstGeom prst="rect">
            <a:avLst/>
          </a:prstGeom>
        </p:spPr>
        <p:txBody>
          <a:bodyPr vert="horz" lIns="0" tIns="0" rIns="0" bIns="0" rtlCol="0" anchor="t" anchorCtr="0">
            <a:noAutofit/>
          </a:bodyPr>
          <a:lstStyle>
            <a:lvl1pPr algn="ctr" eaLnBrk="1">
              <a:defRPr sz="750">
                <a:solidFill>
                  <a:schemeClr val="bg1"/>
                </a:solidFill>
                <a:latin typeface="EYInterstate Light" panose="02000506000000020004" pitchFamily="2" charset="0"/>
              </a:defRPr>
            </a:lvl1pPr>
          </a:lstStyle>
          <a:p>
            <a:endParaRPr lang="fr-FR" dirty="0">
              <a:solidFill>
                <a:srgbClr val="808080"/>
              </a:solidFill>
            </a:endParaRPr>
          </a:p>
        </p:txBody>
      </p:sp>
    </p:spTree>
    <p:extLst>
      <p:ext uri="{BB962C8B-B14F-4D97-AF65-F5344CB8AC3E}">
        <p14:creationId xmlns:p14="http://schemas.microsoft.com/office/powerpoint/2010/main" val="11379386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364117931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3031002" y="5748934"/>
            <a:ext cx="1311311" cy="745200"/>
          </a:xfrm>
          <a:prstGeom prst="rect">
            <a:avLst/>
          </a:prstGeom>
          <a:noFill/>
          <a:ln w="9525">
            <a:noFill/>
            <a:miter lim="800000"/>
            <a:headEnd/>
            <a:tailEnd/>
          </a:ln>
          <a:effectLst/>
        </p:spPr>
      </p:pic>
      <p:sp>
        <p:nvSpPr>
          <p:cNvPr id="2" name="Title 1"/>
          <p:cNvSpPr>
            <a:spLocks noGrp="1"/>
          </p:cNvSpPr>
          <p:nvPr>
            <p:ph type="ctrTitle"/>
          </p:nvPr>
        </p:nvSpPr>
        <p:spPr>
          <a:xfrm>
            <a:off x="3043413" y="757504"/>
            <a:ext cx="7320000" cy="860400"/>
          </a:xfrm>
        </p:spPr>
        <p:txBody>
          <a:bodyPr/>
          <a:lstStyle/>
          <a:p>
            <a:r>
              <a:rPr lang="en-US"/>
              <a:t>Click to edit Master title style</a:t>
            </a:r>
            <a:endParaRPr lang="fr-FR" dirty="0"/>
          </a:p>
        </p:txBody>
      </p:sp>
      <p:sp>
        <p:nvSpPr>
          <p:cNvPr id="3" name="Subtitle 2"/>
          <p:cNvSpPr>
            <a:spLocks noGrp="1"/>
          </p:cNvSpPr>
          <p:nvPr>
            <p:ph type="subTitle" idx="1"/>
          </p:nvPr>
        </p:nvSpPr>
        <p:spPr>
          <a:xfrm>
            <a:off x="3043413"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fr-FR" dirty="0"/>
          </a:p>
        </p:txBody>
      </p:sp>
      <p:grpSp>
        <p:nvGrpSpPr>
          <p:cNvPr id="7" name="Group 6"/>
          <p:cNvGrpSpPr/>
          <p:nvPr/>
        </p:nvGrpSpPr>
        <p:grpSpPr>
          <a:xfrm>
            <a:off x="0" y="2403076"/>
            <a:ext cx="12192000" cy="3347943"/>
            <a:chOff x="0" y="2403072"/>
            <a:chExt cx="9144000" cy="3347943"/>
          </a:xfrm>
        </p:grpSpPr>
        <p:sp>
          <p:nvSpPr>
            <p:cNvPr id="13" name="Freeform 8"/>
            <p:cNvSpPr>
              <a:spLocks/>
            </p:cNvSpPr>
            <p:nvPr/>
          </p:nvSpPr>
          <p:spPr bwMode="gray">
            <a:xfrm>
              <a:off x="2279115" y="2403072"/>
              <a:ext cx="6864885" cy="249308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eaLnBrk="1"/>
              <a:endParaRPr lang="fr-FR" sz="1661" dirty="0">
                <a:solidFill>
                  <a:srgbClr val="000000"/>
                </a:solidFill>
              </a:endParaRPr>
            </a:p>
          </p:txBody>
        </p:sp>
        <p:pic>
          <p:nvPicPr>
            <p:cNvPr id="14"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408610"/>
              <a:ext cx="2289301" cy="1342405"/>
            </a:xfrm>
            <a:prstGeom prst="rect">
              <a:avLst/>
            </a:prstGeom>
            <a:noFill/>
            <a:ln w="9525">
              <a:noFill/>
              <a:miter lim="800000"/>
              <a:headEnd/>
              <a:tailEnd/>
            </a:ln>
            <a:effectLst/>
          </p:spPr>
        </p:pic>
      </p:grpSp>
      <p:sp>
        <p:nvSpPr>
          <p:cNvPr id="45" name="Freihandform 44"/>
          <p:cNvSpPr/>
          <p:nvPr/>
        </p:nvSpPr>
        <p:spPr>
          <a:xfrm>
            <a:off x="0" y="4406900"/>
            <a:ext cx="3052800" cy="1342800"/>
          </a:xfrm>
          <a:custGeom>
            <a:avLst/>
            <a:gdLst>
              <a:gd name="connsiteX0" fmla="*/ 31750 w 2327275"/>
              <a:gd name="connsiteY0" fmla="*/ 0 h 1339850"/>
              <a:gd name="connsiteX1" fmla="*/ 31750 w 2327275"/>
              <a:gd name="connsiteY1" fmla="*/ 1339850 h 1339850"/>
              <a:gd name="connsiteX2" fmla="*/ 0 w 2327275"/>
              <a:gd name="connsiteY2" fmla="*/ 1339850 h 1339850"/>
              <a:gd name="connsiteX3" fmla="*/ 2327275 w 2327275"/>
              <a:gd name="connsiteY3" fmla="*/ 485775 h 1339850"/>
              <a:gd name="connsiteX4" fmla="*/ 31750 w 2327275"/>
              <a:gd name="connsiteY4" fmla="*/ 0 h 1339850"/>
              <a:gd name="connsiteX0" fmla="*/ 31750 w 2327275"/>
              <a:gd name="connsiteY0" fmla="*/ 0 h 1339850"/>
              <a:gd name="connsiteX1" fmla="*/ 31750 w 2327275"/>
              <a:gd name="connsiteY1" fmla="*/ 1339850 h 1339850"/>
              <a:gd name="connsiteX2" fmla="*/ 0 w 2327275"/>
              <a:gd name="connsiteY2" fmla="*/ 1339850 h 1339850"/>
              <a:gd name="connsiteX3" fmla="*/ 2327275 w 2327275"/>
              <a:gd name="connsiteY3" fmla="*/ 485775 h 1339850"/>
              <a:gd name="connsiteX4" fmla="*/ 31750 w 2327275"/>
              <a:gd name="connsiteY4" fmla="*/ 0 h 1339850"/>
              <a:gd name="connsiteX0" fmla="*/ 0 w 2295525"/>
              <a:gd name="connsiteY0" fmla="*/ 0 h 1339850"/>
              <a:gd name="connsiteX1" fmla="*/ 0 w 2295525"/>
              <a:gd name="connsiteY1" fmla="*/ 1339850 h 1339850"/>
              <a:gd name="connsiteX2" fmla="*/ 2295525 w 2295525"/>
              <a:gd name="connsiteY2" fmla="*/ 485775 h 1339850"/>
              <a:gd name="connsiteX3" fmla="*/ 0 w 2295525"/>
              <a:gd name="connsiteY3" fmla="*/ 0 h 1339850"/>
            </a:gdLst>
            <a:ahLst/>
            <a:cxnLst>
              <a:cxn ang="0">
                <a:pos x="connsiteX0" y="connsiteY0"/>
              </a:cxn>
              <a:cxn ang="0">
                <a:pos x="connsiteX1" y="connsiteY1"/>
              </a:cxn>
              <a:cxn ang="0">
                <a:pos x="connsiteX2" y="connsiteY2"/>
              </a:cxn>
              <a:cxn ang="0">
                <a:pos x="connsiteX3" y="connsiteY3"/>
              </a:cxn>
            </a:cxnLst>
            <a:rect l="l" t="t" r="r" b="b"/>
            <a:pathLst>
              <a:path w="2295525" h="1339850">
                <a:moveTo>
                  <a:pt x="0" y="0"/>
                </a:moveTo>
                <a:lnTo>
                  <a:pt x="0" y="1339850"/>
                </a:lnTo>
                <a:lnTo>
                  <a:pt x="2295525" y="485775"/>
                </a:lnTo>
                <a:lnTo>
                  <a:pt x="0" y="0"/>
                </a:lnTo>
                <a:close/>
              </a:path>
            </a:pathLst>
          </a:custGeom>
          <a:blipFill dpi="0" rotWithShape="1">
            <a:blip r:embed="rId8" cstate="print">
              <a:extLst>
                <a:ext uri="{28A0092B-C50C-407E-A947-70E740481C1C}">
                  <a14:useLocalDpi xmlns:a14="http://schemas.microsoft.com/office/drawing/2010/main" val="0"/>
                </a:ext>
              </a:extLst>
            </a:blip>
            <a:srcRect/>
            <a:stretch>
              <a:fillRect l="1" t="-27191" r="-723" b="-1435"/>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fr-FR" sz="1108" dirty="0">
              <a:solidFill>
                <a:srgbClr val="000000"/>
              </a:solidFill>
            </a:endParaRPr>
          </a:p>
        </p:txBody>
      </p:sp>
    </p:spTree>
    <p:extLst>
      <p:ext uri="{BB962C8B-B14F-4D97-AF65-F5344CB8AC3E}">
        <p14:creationId xmlns:p14="http://schemas.microsoft.com/office/powerpoint/2010/main" val="308942200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88371940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6" name="Object 5"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5" name="Footer Placeholder 4"/>
          <p:cNvSpPr>
            <a:spLocks noGrp="1"/>
          </p:cNvSpPr>
          <p:nvPr>
            <p:ph type="ftr" sz="quarter" idx="11"/>
          </p:nvPr>
        </p:nvSpPr>
        <p:spPr/>
        <p:txBody>
          <a:bodyPr/>
          <a:lstStyle>
            <a:lvl1pPr eaLnBrk="1">
              <a:defRPr/>
            </a:lvl1pPr>
          </a:lstStyle>
          <a:p>
            <a:endParaRPr lang="fr-FR" dirty="0">
              <a:solidFill>
                <a:srgbClr val="80808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349677475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272983363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p:txBody>
          <a:bodyPr/>
          <a:lstStyle>
            <a:lvl1pPr eaLnBrk="1">
              <a:defRPr/>
            </a:lvl1pPr>
          </a:lstStyle>
          <a:p>
            <a:endParaRPr lang="fr-FR" dirty="0">
              <a:solidFill>
                <a:srgbClr val="80808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7080593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extLst>
              <p:ext uri="{D42A27DB-BD31-4B8C-83A1-F6EECF244321}">
                <p14:modId xmlns:p14="http://schemas.microsoft.com/office/powerpoint/2010/main" val="2487404190"/>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7" name="Object 6"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5" name="Rectangle 4"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3" name="Content Placeholder 2"/>
          <p:cNvSpPr>
            <a:spLocks noGrp="1"/>
          </p:cNvSpPr>
          <p:nvPr>
            <p:ph sz="half" idx="1"/>
          </p:nvPr>
        </p:nvSpPr>
        <p:spPr>
          <a:xfrm>
            <a:off x="609600" y="1600206"/>
            <a:ext cx="5384800" cy="4525963"/>
          </a:xfrm>
        </p:spPr>
        <p:txBody>
          <a:bodyPr/>
          <a:lstStyle>
            <a:lvl1pPr>
              <a:defRPr sz="2216"/>
            </a:lvl1pPr>
            <a:lvl2pPr>
              <a:defRPr sz="2216"/>
            </a:lvl2pPr>
            <a:lvl3pPr>
              <a:defRPr sz="1847"/>
            </a:lvl3pPr>
            <a:lvl4pPr>
              <a:defRPr sz="1661"/>
            </a:lvl4pPr>
            <a:lvl5pPr>
              <a:defRPr sz="1661"/>
            </a:lvl5pPr>
            <a:lvl6pPr>
              <a:defRPr sz="1661"/>
            </a:lvl6pPr>
            <a:lvl7pPr>
              <a:defRPr sz="1661"/>
            </a:lvl7pPr>
            <a:lvl8pPr>
              <a:defRPr sz="1661"/>
            </a:lvl8pPr>
            <a:lvl9pPr>
              <a:defRPr sz="16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Content Placeholder 3"/>
          <p:cNvSpPr>
            <a:spLocks noGrp="1"/>
          </p:cNvSpPr>
          <p:nvPr>
            <p:ph sz="half" idx="2"/>
          </p:nvPr>
        </p:nvSpPr>
        <p:spPr>
          <a:xfrm>
            <a:off x="6197600" y="1600206"/>
            <a:ext cx="5384800" cy="4525963"/>
          </a:xfrm>
        </p:spPr>
        <p:txBody>
          <a:bodyPr/>
          <a:lstStyle>
            <a:lvl1pPr>
              <a:defRPr sz="2216"/>
            </a:lvl1pPr>
            <a:lvl2pPr>
              <a:defRPr sz="2216"/>
            </a:lvl2pPr>
            <a:lvl3pPr>
              <a:defRPr sz="1847"/>
            </a:lvl3pPr>
            <a:lvl4pPr>
              <a:defRPr sz="1661"/>
            </a:lvl4pPr>
            <a:lvl5pPr>
              <a:defRPr sz="1661"/>
            </a:lvl5pPr>
            <a:lvl6pPr>
              <a:defRPr sz="1661"/>
            </a:lvl6pPr>
            <a:lvl7pPr>
              <a:defRPr sz="1661"/>
            </a:lvl7pPr>
            <a:lvl8pPr>
              <a:defRPr sz="1661"/>
            </a:lvl8pPr>
            <a:lvl9pPr>
              <a:defRPr sz="16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Footer Placeholder 5"/>
          <p:cNvSpPr>
            <a:spLocks noGrp="1"/>
          </p:cNvSpPr>
          <p:nvPr>
            <p:ph type="ftr" sz="quarter" idx="11"/>
          </p:nvPr>
        </p:nvSpPr>
        <p:spPr>
          <a:xfrm>
            <a:off x="3451200" y="6413445"/>
            <a:ext cx="4579200" cy="201600"/>
          </a:xfrm>
        </p:spPr>
        <p:txBody>
          <a:bodyPr/>
          <a:lstStyle>
            <a:lvl1pPr eaLnBrk="1">
              <a:defRPr/>
            </a:lvl1pPr>
          </a:lstStyle>
          <a:p>
            <a:endParaRPr lang="fr-FR" dirty="0">
              <a:solidFill>
                <a:srgbClr val="808080"/>
              </a:solidFill>
            </a:endParaRPr>
          </a:p>
        </p:txBody>
      </p:sp>
      <p:sp>
        <p:nvSpPr>
          <p:cNvPr id="8"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12"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68765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grpSp>
        <p:nvGrpSpPr>
          <p:cNvPr id="5" name="Group 14"/>
          <p:cNvGrpSpPr>
            <a:grpSpLocks noChangeAspect="1"/>
          </p:cNvGrpSpPr>
          <p:nvPr userDrawn="1"/>
        </p:nvGrpSpPr>
        <p:grpSpPr bwMode="auto">
          <a:xfrm>
            <a:off x="5" y="0"/>
            <a:ext cx="4669367" cy="1182688"/>
            <a:chOff x="-1055" y="2405319"/>
            <a:chExt cx="9145054" cy="3346232"/>
          </a:xfrm>
        </p:grpSpPr>
        <p:sp>
          <p:nvSpPr>
            <p:cNvPr id="6" name="Freeform 15"/>
            <p:cNvSpPr>
              <a:spLocks/>
            </p:cNvSpPr>
            <p:nvPr userDrawn="1"/>
          </p:nvSpPr>
          <p:spPr bwMode="gray">
            <a:xfrm>
              <a:off x="2273866" y="2405319"/>
              <a:ext cx="6870133" cy="2494990"/>
            </a:xfrm>
            <a:custGeom>
              <a:avLst/>
              <a:gdLst>
                <a:gd name="T0" fmla="*/ 0 w 5081"/>
                <a:gd name="T1" fmla="*/ 2147483647 h 1852"/>
                <a:gd name="T2" fmla="*/ 2147483647 w 5081"/>
                <a:gd name="T3" fmla="*/ 0 h 1852"/>
                <a:gd name="T4" fmla="*/ 2147483647 w 5081"/>
                <a:gd name="T5" fmla="*/ 2147483647 h 1852"/>
                <a:gd name="T6" fmla="*/ 0 w 5081"/>
                <a:gd name="T7" fmla="*/ 2147483647 h 18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81" h="1852">
                  <a:moveTo>
                    <a:pt x="0" y="1852"/>
                  </a:moveTo>
                  <a:lnTo>
                    <a:pt x="5081" y="0"/>
                  </a:lnTo>
                  <a:lnTo>
                    <a:pt x="5081" y="968"/>
                  </a:lnTo>
                  <a:lnTo>
                    <a:pt x="0" y="18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896938" fontAlgn="base">
                <a:spcBef>
                  <a:spcPct val="0"/>
                </a:spcBef>
                <a:spcAft>
                  <a:spcPct val="0"/>
                </a:spcAft>
              </a:pPr>
              <a:endParaRPr lang="fr-FR" sz="1800" dirty="0">
                <a:solidFill>
                  <a:srgbClr val="000000"/>
                </a:solidFill>
                <a:latin typeface="EYInterstate Regular"/>
                <a:ea typeface="ＭＳ Ｐゴシック" pitchFamily="34" charset="-128"/>
                <a:sym typeface="EYInterstate"/>
              </a:endParaRPr>
            </a:p>
          </p:txBody>
        </p:sp>
        <p:pic>
          <p:nvPicPr>
            <p:cNvPr id="8" name="Picture 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55" y="4411633"/>
              <a:ext cx="2285060" cy="133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
          <p:cNvGrpSpPr/>
          <p:nvPr userDrawn="1"/>
        </p:nvGrpSpPr>
        <p:grpSpPr bwMode="gray">
          <a:xfrm>
            <a:off x="1216359" y="1026421"/>
            <a:ext cx="488420" cy="204787"/>
            <a:chOff x="8348663" y="6450013"/>
            <a:chExt cx="338137" cy="204787"/>
          </a:xfrm>
          <a:solidFill>
            <a:srgbClr val="808080"/>
          </a:solidFill>
        </p:grpSpPr>
        <p:sp>
          <p:nvSpPr>
            <p:cNvPr id="10" name="Freeform 5"/>
            <p:cNvSpPr>
              <a:spLocks/>
            </p:cNvSpPr>
            <p:nvPr/>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a:lstStyle/>
            <a:p>
              <a:pPr>
                <a:defRPr/>
              </a:pPr>
              <a:endParaRPr lang="en-GB" sz="1800" dirty="0">
                <a:solidFill>
                  <a:srgbClr val="000000"/>
                </a:solidFill>
                <a:latin typeface="EYInterstate Regular"/>
                <a:ea typeface="MS PGothic" pitchFamily="34" charset="-128"/>
                <a:sym typeface="EYInterstate"/>
              </a:endParaRPr>
            </a:p>
          </p:txBody>
        </p:sp>
        <p:sp>
          <p:nvSpPr>
            <p:cNvPr id="11" name="Freeform 6"/>
            <p:cNvSpPr>
              <a:spLocks/>
            </p:cNvSpPr>
            <p:nvPr/>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a:lstStyle/>
            <a:p>
              <a:pPr>
                <a:defRPr/>
              </a:pPr>
              <a:endParaRPr lang="en-GB" sz="1800" dirty="0">
                <a:solidFill>
                  <a:srgbClr val="000000"/>
                </a:solidFill>
                <a:latin typeface="EYInterstate Regular"/>
                <a:ea typeface="MS PGothic" pitchFamily="34" charset="-128"/>
                <a:sym typeface="EYInterstate"/>
              </a:endParaRPr>
            </a:p>
          </p:txBody>
        </p:sp>
      </p:grpSp>
    </p:spTree>
    <p:extLst>
      <p:ext uri="{BB962C8B-B14F-4D97-AF65-F5344CB8AC3E}">
        <p14:creationId xmlns:p14="http://schemas.microsoft.com/office/powerpoint/2010/main" val="157268933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columns with headings">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extLst>
              <p:ext uri="{D42A27DB-BD31-4B8C-83A1-F6EECF244321}">
                <p14:modId xmlns:p14="http://schemas.microsoft.com/office/powerpoint/2010/main" val="25222707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7" name="Object 6"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5" name="Rectangle 4"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3" name="Content Placeholder 2"/>
          <p:cNvSpPr>
            <a:spLocks noGrp="1"/>
          </p:cNvSpPr>
          <p:nvPr>
            <p:ph sz="half" idx="1"/>
          </p:nvPr>
        </p:nvSpPr>
        <p:spPr>
          <a:xfrm>
            <a:off x="609600" y="2196005"/>
            <a:ext cx="5390400" cy="3994963"/>
          </a:xfrm>
        </p:spPr>
        <p:txBody>
          <a:bodyPr/>
          <a:lstStyle>
            <a:lvl1pPr>
              <a:defRPr sz="2216"/>
            </a:lvl1pPr>
            <a:lvl2pPr>
              <a:defRPr sz="2216"/>
            </a:lvl2pPr>
            <a:lvl3pPr>
              <a:defRPr sz="1847"/>
            </a:lvl3pPr>
            <a:lvl4pPr>
              <a:defRPr sz="1661"/>
            </a:lvl4pPr>
            <a:lvl5pPr>
              <a:defRPr sz="1661"/>
            </a:lvl5pPr>
            <a:lvl6pPr>
              <a:defRPr sz="1661"/>
            </a:lvl6pPr>
            <a:lvl7pPr>
              <a:defRPr sz="1661"/>
            </a:lvl7pPr>
            <a:lvl8pPr>
              <a:defRPr sz="1661"/>
            </a:lvl8pPr>
            <a:lvl9pPr>
              <a:defRPr sz="16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Content Placeholder 3"/>
          <p:cNvSpPr>
            <a:spLocks noGrp="1"/>
          </p:cNvSpPr>
          <p:nvPr>
            <p:ph sz="half" idx="2"/>
          </p:nvPr>
        </p:nvSpPr>
        <p:spPr>
          <a:xfrm>
            <a:off x="6201600" y="2178000"/>
            <a:ext cx="5390400" cy="3994963"/>
          </a:xfrm>
        </p:spPr>
        <p:txBody>
          <a:bodyPr/>
          <a:lstStyle>
            <a:lvl1pPr>
              <a:defRPr sz="2216"/>
            </a:lvl1pPr>
            <a:lvl2pPr>
              <a:defRPr sz="2216"/>
            </a:lvl2pPr>
            <a:lvl3pPr>
              <a:defRPr sz="1847"/>
            </a:lvl3pPr>
            <a:lvl4pPr>
              <a:defRPr sz="1661"/>
            </a:lvl4pPr>
            <a:lvl5pPr>
              <a:defRPr sz="1661"/>
            </a:lvl5pPr>
            <a:lvl6pPr>
              <a:defRPr sz="1661"/>
            </a:lvl6pPr>
            <a:lvl7pPr>
              <a:defRPr sz="1661"/>
            </a:lvl7pPr>
            <a:lvl8pPr>
              <a:defRPr sz="1661"/>
            </a:lvl8pPr>
            <a:lvl9pPr>
              <a:defRPr sz="16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Footer Placeholder 5"/>
          <p:cNvSpPr>
            <a:spLocks noGrp="1"/>
          </p:cNvSpPr>
          <p:nvPr>
            <p:ph type="ftr" sz="quarter" idx="11"/>
          </p:nvPr>
        </p:nvSpPr>
        <p:spPr/>
        <p:txBody>
          <a:bodyPr/>
          <a:lstStyle>
            <a:lvl1pPr eaLnBrk="1">
              <a:defRPr/>
            </a:lvl1pPr>
          </a:lstStyle>
          <a:p>
            <a:endParaRPr lang="fr-FR" dirty="0">
              <a:solidFill>
                <a:srgbClr val="808080"/>
              </a:solidFill>
            </a:endParaRPr>
          </a:p>
        </p:txBody>
      </p:sp>
      <p:sp>
        <p:nvSpPr>
          <p:cNvPr id="8"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10" name="Text Placeholder 9"/>
          <p:cNvSpPr>
            <a:spLocks noGrp="1"/>
          </p:cNvSpPr>
          <p:nvPr>
            <p:ph type="body" sz="quarter" idx="12"/>
          </p:nvPr>
        </p:nvSpPr>
        <p:spPr>
          <a:xfrm>
            <a:off x="609600" y="1490400"/>
            <a:ext cx="5390400" cy="640800"/>
          </a:xfrm>
        </p:spPr>
        <p:txBody>
          <a:bodyPr anchor="b" anchorCtr="0"/>
          <a:lstStyle>
            <a:lvl1pPr>
              <a:buNone/>
              <a:defRPr b="1"/>
            </a:lvl1pPr>
          </a:lstStyle>
          <a:p>
            <a:pPr lvl="0"/>
            <a:r>
              <a:rPr lang="en-US"/>
              <a:t>Click to edit Master text styles</a:t>
            </a:r>
          </a:p>
        </p:txBody>
      </p:sp>
      <p:sp>
        <p:nvSpPr>
          <p:cNvPr id="11" name="Text Placeholder 9"/>
          <p:cNvSpPr>
            <a:spLocks noGrp="1"/>
          </p:cNvSpPr>
          <p:nvPr>
            <p:ph type="body" sz="quarter" idx="13"/>
          </p:nvPr>
        </p:nvSpPr>
        <p:spPr>
          <a:xfrm>
            <a:off x="6201600" y="1490400"/>
            <a:ext cx="5390400" cy="640800"/>
          </a:xfrm>
        </p:spPr>
        <p:txBody>
          <a:bodyPr anchor="b" anchorCtr="0"/>
          <a:lstStyle>
            <a:lvl1pPr>
              <a:buNone/>
              <a:defRPr b="1"/>
            </a:lvl1pPr>
          </a:lstStyle>
          <a:p>
            <a:pPr lvl="0"/>
            <a:r>
              <a:rPr lang="en-US"/>
              <a:t>Click to edit Master text styles</a:t>
            </a:r>
          </a:p>
        </p:txBody>
      </p:sp>
      <p:sp>
        <p:nvSpPr>
          <p:cNvPr id="9"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289788908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sp>
        <p:nvSpPr>
          <p:cNvPr id="3" name="Text Placeholder 2"/>
          <p:cNvSpPr>
            <a:spLocks noGrp="1"/>
          </p:cNvSpPr>
          <p:nvPr>
            <p:ph type="body" sz="quarter" idx="11"/>
          </p:nvPr>
        </p:nvSpPr>
        <p:spPr>
          <a:xfrm>
            <a:off x="607487" y="1025527"/>
            <a:ext cx="10972800" cy="1643063"/>
          </a:xfrm>
        </p:spPr>
        <p:txBody>
          <a:bodyPr/>
          <a:lstStyle>
            <a:lvl1pPr marL="0" indent="0" algn="l">
              <a:lnSpc>
                <a:spcPct val="85000"/>
              </a:lnSpc>
              <a:spcBef>
                <a:spcPts val="0"/>
              </a:spcBef>
              <a:buNone/>
              <a:defRPr sz="4616"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
        <p:nvSpPr>
          <p:cNvPr id="5"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24491026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27279299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sp>
        <p:nvSpPr>
          <p:cNvPr id="3077" name="Freeform 5"/>
          <p:cNvSpPr>
            <a:spLocks/>
          </p:cNvSpPr>
          <p:nvPr/>
        </p:nvSpPr>
        <p:spPr bwMode="gray">
          <a:xfrm>
            <a:off x="609600" y="1039819"/>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spTree>
    <p:extLst>
      <p:ext uri="{BB962C8B-B14F-4D97-AF65-F5344CB8AC3E}">
        <p14:creationId xmlns:p14="http://schemas.microsoft.com/office/powerpoint/2010/main" val="26247961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ivider 2">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300821515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sp>
        <p:nvSpPr>
          <p:cNvPr id="4101" name="Freeform 5"/>
          <p:cNvSpPr>
            <a:spLocks/>
          </p:cNvSpPr>
          <p:nvPr/>
        </p:nvSpPr>
        <p:spPr bwMode="gray">
          <a:xfrm>
            <a:off x="609600" y="1040400"/>
            <a:ext cx="109728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spTree>
    <p:extLst>
      <p:ext uri="{BB962C8B-B14F-4D97-AF65-F5344CB8AC3E}">
        <p14:creationId xmlns:p14="http://schemas.microsoft.com/office/powerpoint/2010/main" val="31072903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Divider 4">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87762701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3" name="Object 2"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Rectangle 1"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 name="Title Placeholder 1"/>
          <p:cNvSpPr>
            <a:spLocks noGrp="1"/>
          </p:cNvSpPr>
          <p:nvPr>
            <p:ph type="title"/>
          </p:nvPr>
        </p:nvSpPr>
        <p:spPr>
          <a:xfrm>
            <a:off x="609600" y="201168"/>
            <a:ext cx="109728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a:t>Click to edit Master title style</a:t>
            </a:r>
            <a:endParaRPr lang="fr-FR" dirty="0"/>
          </a:p>
        </p:txBody>
      </p:sp>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3" y="1044000"/>
            <a:ext cx="10967399" cy="5184000"/>
          </a:xfrm>
          <a:prstGeom prst="rect">
            <a:avLst/>
          </a:prstGeom>
          <a:noFill/>
          <a:ln w="9525">
            <a:noFill/>
            <a:miter lim="800000"/>
            <a:headEnd/>
            <a:tailEnd/>
          </a:ln>
          <a:effectLst/>
        </p:spPr>
      </p:pic>
    </p:spTree>
    <p:extLst>
      <p:ext uri="{BB962C8B-B14F-4D97-AF65-F5344CB8AC3E}">
        <p14:creationId xmlns:p14="http://schemas.microsoft.com/office/powerpoint/2010/main" val="9046676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lvl1pPr eaLnBrk="1">
              <a:defRPr/>
            </a:lvl1pPr>
          </a:lstStyle>
          <a:p>
            <a:endParaRPr lang="fr-FR" dirty="0">
              <a:solidFill>
                <a:srgbClr val="808080"/>
              </a:solidFill>
            </a:endParaRPr>
          </a:p>
        </p:txBody>
      </p:sp>
      <p:sp>
        <p:nvSpPr>
          <p:cNvPr id="7" name="Line 11"/>
          <p:cNvSpPr>
            <a:spLocks noChangeShapeType="1"/>
          </p:cNvSpPr>
          <p:nvPr/>
        </p:nvSpPr>
        <p:spPr bwMode="auto">
          <a:xfrm>
            <a:off x="607484" y="6243638"/>
            <a:ext cx="10972800" cy="0"/>
          </a:xfrm>
          <a:prstGeom prst="line">
            <a:avLst/>
          </a:prstGeom>
          <a:noFill/>
          <a:ln w="3175">
            <a:solidFill>
              <a:schemeClr val="bg1"/>
            </a:solidFill>
            <a:round/>
            <a:headEnd/>
            <a:tailEnd/>
          </a:ln>
          <a:effectLst/>
        </p:spPr>
        <p:txBody>
          <a:bodyPr wrap="none" anchor="ctr"/>
          <a:lstStyle/>
          <a:p>
            <a:pPr eaLnBrk="1"/>
            <a:endParaRPr lang="fr-FR" sz="1661" dirty="0">
              <a:solidFill>
                <a:srgbClr val="808080"/>
              </a:solidFill>
            </a:endParaRPr>
          </a:p>
        </p:txBody>
      </p:sp>
    </p:spTree>
    <p:extLst>
      <p:ext uri="{BB962C8B-B14F-4D97-AF65-F5344CB8AC3E}">
        <p14:creationId xmlns:p14="http://schemas.microsoft.com/office/powerpoint/2010/main" val="259094945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Final legal text">
    <p:spTree>
      <p:nvGrpSpPr>
        <p:cNvPr id="1" name=""/>
        <p:cNvGrpSpPr/>
        <p:nvPr/>
      </p:nvGrpSpPr>
      <p:grpSpPr>
        <a:xfrm>
          <a:off x="0" y="0"/>
          <a:ext cx="0" cy="0"/>
          <a:chOff x="0" y="0"/>
          <a:chExt cx="0" cy="0"/>
        </a:xfrm>
      </p:grpSpPr>
      <p:sp>
        <p:nvSpPr>
          <p:cNvPr id="7" name="Line 11"/>
          <p:cNvSpPr>
            <a:spLocks noChangeShapeType="1"/>
          </p:cNvSpPr>
          <p:nvPr/>
        </p:nvSpPr>
        <p:spPr bwMode="auto">
          <a:xfrm>
            <a:off x="607484" y="6243638"/>
            <a:ext cx="10972800" cy="0"/>
          </a:xfrm>
          <a:prstGeom prst="line">
            <a:avLst/>
          </a:prstGeom>
          <a:noFill/>
          <a:ln w="3175">
            <a:solidFill>
              <a:schemeClr val="bg1"/>
            </a:solidFill>
            <a:round/>
            <a:headEnd/>
            <a:tailEnd/>
          </a:ln>
          <a:effectLst/>
        </p:spPr>
        <p:txBody>
          <a:bodyPr wrap="none" anchor="ctr"/>
          <a:lstStyle/>
          <a:p>
            <a:pPr eaLnBrk="1"/>
            <a:endParaRPr lang="fr-FR" sz="1661" dirty="0">
              <a:solidFill>
                <a:srgbClr val="808080"/>
              </a:solidFill>
            </a:endParaRPr>
          </a:p>
        </p:txBody>
      </p:sp>
      <p:sp>
        <p:nvSpPr>
          <p:cNvPr id="8" name="Content Placeholder 2"/>
          <p:cNvSpPr>
            <a:spLocks noGrp="1"/>
          </p:cNvSpPr>
          <p:nvPr>
            <p:ph idx="1"/>
          </p:nvPr>
        </p:nvSpPr>
        <p:spPr>
          <a:xfrm>
            <a:off x="607483" y="719139"/>
            <a:ext cx="4675200" cy="5210062"/>
          </a:xfrm>
        </p:spPr>
        <p:txBody>
          <a:bodyPr/>
          <a:lstStyle>
            <a:lvl1pPr marL="0" indent="0" algn="l" defTabSz="918820" rtl="0" fontAlgn="base">
              <a:lnSpc>
                <a:spcPct val="100000"/>
              </a:lnSpc>
              <a:spcBef>
                <a:spcPct val="70000"/>
              </a:spcBef>
              <a:spcAft>
                <a:spcPct val="0"/>
              </a:spcAft>
              <a:buSzPct val="100000"/>
              <a:buNone/>
              <a:defRPr lang="en-US" sz="1108" kern="1200" noProof="0" dirty="0" smtClean="0">
                <a:solidFill>
                  <a:schemeClr val="bg1"/>
                </a:solidFill>
                <a:latin typeface="Arial" pitchFamily="34" charset="0"/>
                <a:ea typeface="+mn-ea"/>
                <a:cs typeface="Arial" pitchFamily="34" charset="0"/>
              </a:defRPr>
            </a:lvl1pPr>
            <a:lvl2pPr marL="0" indent="0" algn="l" defTabSz="918820" rtl="0" fontAlgn="base">
              <a:lnSpc>
                <a:spcPct val="100000"/>
              </a:lnSpc>
              <a:spcBef>
                <a:spcPct val="0"/>
              </a:spcBef>
              <a:spcAft>
                <a:spcPct val="0"/>
              </a:spcAft>
              <a:buSzPct val="100000"/>
              <a:buNone/>
              <a:defRPr lang="en-US" sz="831" b="1" kern="1200" noProof="0" dirty="0" smtClean="0">
                <a:solidFill>
                  <a:schemeClr val="bg1"/>
                </a:solidFill>
                <a:latin typeface="Arial" pitchFamily="34" charset="0"/>
                <a:ea typeface="+mn-ea"/>
                <a:cs typeface="Arial" pitchFamily="34" charset="0"/>
              </a:defRPr>
            </a:lvl2pPr>
            <a:lvl3pPr marL="162662" indent="-162662" algn="l" defTabSz="918820" rtl="0" fontAlgn="base">
              <a:lnSpc>
                <a:spcPct val="100000"/>
              </a:lnSpc>
              <a:spcBef>
                <a:spcPct val="0"/>
              </a:spcBef>
              <a:spcAft>
                <a:spcPct val="0"/>
              </a:spcAft>
              <a:buClr>
                <a:schemeClr val="accent2"/>
              </a:buClr>
              <a:buSzPct val="70000"/>
              <a:buFont typeface="Arial" pitchFamily="34" charset="0"/>
              <a:buChar char="►"/>
              <a:defRPr lang="en-US" sz="831" b="1" kern="1200" noProof="0" dirty="0" smtClean="0">
                <a:solidFill>
                  <a:schemeClr val="bg1"/>
                </a:solidFill>
                <a:latin typeface="Arial" pitchFamily="34" charset="0"/>
                <a:ea typeface="+mn-ea"/>
                <a:cs typeface="Arial" pitchFamily="34" charset="0"/>
              </a:defRPr>
            </a:lvl3pPr>
            <a:lvl4pPr marL="0" indent="0" algn="l" defTabSz="918820" rtl="0" fontAlgn="base">
              <a:lnSpc>
                <a:spcPct val="100000"/>
              </a:lnSpc>
              <a:spcBef>
                <a:spcPct val="0"/>
              </a:spcBef>
              <a:spcAft>
                <a:spcPct val="0"/>
              </a:spcAft>
              <a:buSzPct val="100000"/>
              <a:buNone/>
              <a:defRPr lang="en-US" sz="739" kern="1200" noProof="0" dirty="0" smtClean="0">
                <a:solidFill>
                  <a:schemeClr val="bg1"/>
                </a:solidFill>
                <a:latin typeface="Arial" pitchFamily="34" charset="0"/>
                <a:ea typeface="+mn-ea"/>
                <a:cs typeface="Arial" pitchFamily="34" charset="0"/>
              </a:defRPr>
            </a:lvl4pPr>
            <a:lvl5pPr marL="174386" indent="-174386" algn="l" defTabSz="918820" rtl="0" fontAlgn="base">
              <a:lnSpc>
                <a:spcPct val="100000"/>
              </a:lnSpc>
              <a:spcBef>
                <a:spcPct val="0"/>
              </a:spcBef>
              <a:spcAft>
                <a:spcPct val="0"/>
              </a:spcAft>
              <a:buClr>
                <a:schemeClr val="accent2"/>
              </a:buClr>
              <a:buSzPct val="70000"/>
              <a:buFont typeface="Arial" pitchFamily="34" charset="0"/>
              <a:buChar char="►"/>
              <a:defRPr lang="en-US" sz="739" kern="1200" noProof="0" dirty="0">
                <a:solidFill>
                  <a:schemeClr val="bg1"/>
                </a:solidFill>
                <a:latin typeface="Arial" pitchFamily="34"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Tree>
    <p:extLst>
      <p:ext uri="{BB962C8B-B14F-4D97-AF65-F5344CB8AC3E}">
        <p14:creationId xmlns:p14="http://schemas.microsoft.com/office/powerpoint/2010/main" val="6175383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Blank">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47308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19370112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57291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21048384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286640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4" name="Object 3" hidden="1"/>
                      <p:cNvPicPr/>
                      <p:nvPr/>
                    </p:nvPicPr>
                    <p:blipFill>
                      <a:blip r:embed="rId4"/>
                      <a:stretch>
                        <a:fillRect/>
                      </a:stretch>
                    </p:blipFill>
                    <p:spPr>
                      <a:xfrm>
                        <a:off x="2118" y="1589"/>
                        <a:ext cx="2116" cy="1587"/>
                      </a:xfrm>
                      <a:prstGeom prst="rect">
                        <a:avLst/>
                      </a:prstGeom>
                    </p:spPr>
                  </p:pic>
                </p:oleObj>
              </mc:Fallback>
            </mc:AlternateContent>
          </a:graphicData>
        </a:graphic>
      </p:graphicFrame>
    </p:spTree>
    <p:extLst>
      <p:ext uri="{BB962C8B-B14F-4D97-AF65-F5344CB8AC3E}">
        <p14:creationId xmlns:p14="http://schemas.microsoft.com/office/powerpoint/2010/main" val="34213433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3565021628"/>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47157104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20164483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45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07766154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364019419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Cover">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39175937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Picture 2"/>
          <p:cNvPicPr>
            <a:picLocks noChangeAspect="1" noChangeArrowheads="1"/>
          </p:cNvPicPr>
          <p:nvPr/>
        </p:nvPicPr>
        <p:blipFill>
          <a:blip r:embed="rId6" cstate="print"/>
          <a:srcRect/>
          <a:stretch>
            <a:fillRect/>
          </a:stretch>
        </p:blipFill>
        <p:spPr bwMode="auto">
          <a:xfrm>
            <a:off x="3028349" y="5747990"/>
            <a:ext cx="1311311" cy="745200"/>
          </a:xfrm>
          <a:prstGeom prst="rect">
            <a:avLst/>
          </a:prstGeom>
          <a:noFill/>
          <a:ln w="9525">
            <a:noFill/>
            <a:miter lim="800000"/>
            <a:headEnd/>
            <a:tailEnd/>
          </a:ln>
          <a:effectLst/>
        </p:spPr>
      </p:pic>
      <p:sp>
        <p:nvSpPr>
          <p:cNvPr id="2" name="Title 1"/>
          <p:cNvSpPr>
            <a:spLocks noGrp="1"/>
          </p:cNvSpPr>
          <p:nvPr>
            <p:ph type="ctrTitle"/>
          </p:nvPr>
        </p:nvSpPr>
        <p:spPr>
          <a:xfrm>
            <a:off x="3110400" y="777600"/>
            <a:ext cx="7320000" cy="860400"/>
          </a:xfrm>
        </p:spPr>
        <p:txBody>
          <a:bodyPr/>
          <a:lstStyle/>
          <a:p>
            <a:r>
              <a:rPr lang="en-US" noProof="0"/>
              <a:t>Click to edit Master title style</a:t>
            </a:r>
            <a:endParaRPr lang="fr-FR" noProof="0" dirty="0"/>
          </a:p>
        </p:txBody>
      </p:sp>
      <p:sp>
        <p:nvSpPr>
          <p:cNvPr id="3" name="Subtitle 2"/>
          <p:cNvSpPr>
            <a:spLocks noGrp="1"/>
          </p:cNvSpPr>
          <p:nvPr>
            <p:ph type="subTitle" idx="1"/>
          </p:nvPr>
        </p:nvSpPr>
        <p:spPr>
          <a:xfrm>
            <a:off x="3110400" y="1753200"/>
            <a:ext cx="7320000" cy="968400"/>
          </a:xfrm>
        </p:spPr>
        <p:txBody>
          <a:bodyPr/>
          <a:lstStyle>
            <a:lvl1pPr marL="0" indent="0" algn="l">
              <a:buNone/>
              <a:defRPr sz="1847">
                <a:solidFill>
                  <a:schemeClr val="bg2"/>
                </a:solidFill>
              </a:defRPr>
            </a:lvl1pPr>
            <a:lvl2pPr marL="0" indent="0" algn="l">
              <a:buNone/>
              <a:defRPr sz="1477">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noProof="0"/>
              <a:t>Click to edit Master subtitle style</a:t>
            </a:r>
            <a:endParaRPr lang="fr-FR" noProof="0" dirty="0"/>
          </a:p>
        </p:txBody>
      </p:sp>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7" cstate="print"/>
          <a:srcRect/>
          <a:stretch>
            <a:fillRect/>
          </a:stretch>
        </p:blipFill>
        <p:spPr bwMode="auto">
          <a:xfrm>
            <a:off x="-8706" y="4411508"/>
            <a:ext cx="3053188" cy="1342751"/>
          </a:xfrm>
          <a:prstGeom prst="rect">
            <a:avLst/>
          </a:prstGeom>
          <a:noFill/>
          <a:ln w="9525">
            <a:noFill/>
            <a:miter lim="800000"/>
            <a:headEnd/>
            <a:tailEnd/>
          </a:ln>
          <a:effectLst/>
        </p:spPr>
      </p:pic>
    </p:spTree>
    <p:extLst>
      <p:ext uri="{BB962C8B-B14F-4D97-AF65-F5344CB8AC3E}">
        <p14:creationId xmlns:p14="http://schemas.microsoft.com/office/powerpoint/2010/main" val="419053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wipe(left)">
                                      <p:cBhvr>
                                        <p:cTn id="12" dur="500"/>
                                        <p:tgtEl>
                                          <p:spTgt spid="1032"/>
                                        </p:tgtEl>
                                      </p:cBhvr>
                                    </p:animEffec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1250"/>
                            </p:stCondLst>
                            <p:childTnLst>
                              <p:par>
                                <p:cTn id="17" presetID="1" presetClass="entr" presetSubtype="0" fill="hold" grpId="0" nodeType="afterEffect">
                                  <p:stCondLst>
                                    <p:cond delay="25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250"/>
                                  </p:stCondLst>
                                  <p:childTnLst>
                                    <p:set>
                                      <p:cBhvr>
                                        <p:cTn id="2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 presetClass="entr" presetSubtype="0" fill="hold" nodeType="afterEffect">
                  <p:stCondLst>
                    <p:cond delay="25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1032"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175675453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031"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609600" y="177816"/>
            <a:ext cx="10972800" cy="607992"/>
          </a:xfrm>
        </p:spPr>
        <p:txBody>
          <a:bodyPr anchor="b"/>
          <a:lstStyle>
            <a:lvl1pPr>
              <a:defRPr sz="2031"/>
            </a:lvl1pPr>
          </a:lstStyle>
          <a:p>
            <a:r>
              <a:rPr lang="en-US" noProof="0"/>
              <a:t>Click to edit Master title style</a:t>
            </a:r>
            <a:endParaRPr lang="fr-FR" noProof="0" dirty="0"/>
          </a:p>
        </p:txBody>
      </p:sp>
      <p:sp>
        <p:nvSpPr>
          <p:cNvPr id="3" name="Content Placeholder 2"/>
          <p:cNvSpPr>
            <a:spLocks noGrp="1"/>
          </p:cNvSpPr>
          <p:nvPr>
            <p:ph idx="1"/>
          </p:nvPr>
        </p:nvSpPr>
        <p:spPr>
          <a:xfrm>
            <a:off x="609600" y="1167413"/>
            <a:ext cx="10972800" cy="488914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7" name="Line 10"/>
          <p:cNvSpPr>
            <a:spLocks noChangeShapeType="1"/>
          </p:cNvSpPr>
          <p:nvPr/>
        </p:nvSpPr>
        <p:spPr bwMode="auto">
          <a:xfrm>
            <a:off x="609600" y="796566"/>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9"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8537310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43026356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noProof="0"/>
              <a:t>Click to edit Master title style</a:t>
            </a:r>
            <a:endParaRPr lang="fr-FR" noProof="0" dirty="0"/>
          </a:p>
        </p:txBody>
      </p:sp>
      <p:sp>
        <p:nvSpPr>
          <p:cNvPr id="5"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14947314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2" y="327031"/>
            <a:ext cx="10752667" cy="56626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dirty="0"/>
          </a:p>
        </p:txBody>
      </p:sp>
      <p:sp>
        <p:nvSpPr>
          <p:cNvPr id="4" name="Footer Placeholder 4"/>
          <p:cNvSpPr>
            <a:spLocks noGrp="1"/>
          </p:cNvSpPr>
          <p:nvPr>
            <p:ph type="ftr" sz="quarter" idx="4294967295"/>
          </p:nvPr>
        </p:nvSpPr>
        <p:spPr>
          <a:xfrm>
            <a:off x="2169189" y="6417357"/>
            <a:ext cx="7853633" cy="235114"/>
          </a:xfrm>
          <a:prstGeom prst="rect">
            <a:avLst/>
          </a:prstGeom>
        </p:spPr>
        <p:txBody>
          <a:bodyPr vert="horz" lIns="0" tIns="0" rIns="0" bIns="0" rtlCol="0" anchor="t" anchorCtr="0">
            <a:noAutofit/>
          </a:bodyPr>
          <a:lstStyle>
            <a:lvl1pPr algn="ctr" eaLnBrk="1">
              <a:defRPr sz="923">
                <a:solidFill>
                  <a:schemeClr val="bg1"/>
                </a:solidFill>
              </a:defRPr>
            </a:lvl1pPr>
          </a:lstStyle>
          <a:p>
            <a:endParaRPr lang="fr-FR" dirty="0">
              <a:solidFill>
                <a:srgbClr val="808080"/>
              </a:solidFill>
            </a:endParaRPr>
          </a:p>
        </p:txBody>
      </p:sp>
    </p:spTree>
    <p:extLst>
      <p:ext uri="{BB962C8B-B14F-4D97-AF65-F5344CB8AC3E}">
        <p14:creationId xmlns:p14="http://schemas.microsoft.com/office/powerpoint/2010/main" val="351047380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1_Cover">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pic>
        <p:nvPicPr>
          <p:cNvPr id="9" name="Picture 2">
            <a:hlinkClick r:id="" action="ppaction://noaction"/>
          </p:cNvPr>
          <p:cNvPicPr>
            <a:picLocks noChangeAspect="1" noChangeArrowheads="1"/>
          </p:cNvPicPr>
          <p:nvPr/>
        </p:nvPicPr>
        <p:blipFill>
          <a:blip r:embed="rId3" cstate="print">
            <a:biLevel thresh="75000"/>
          </a:blip>
          <a:srcRect/>
          <a:stretch>
            <a:fillRect/>
          </a:stretch>
        </p:blipFill>
        <p:spPr bwMode="auto">
          <a:xfrm>
            <a:off x="3028349" y="5747990"/>
            <a:ext cx="1311311" cy="745200"/>
          </a:xfrm>
          <a:prstGeom prst="rect">
            <a:avLst/>
          </a:prstGeom>
          <a:noFill/>
          <a:ln w="9525">
            <a:noFill/>
            <a:miter lim="800000"/>
            <a:headEnd/>
            <a:tailEnd/>
          </a:ln>
          <a:effectLst/>
        </p:spPr>
      </p:pic>
      <p:sp>
        <p:nvSpPr>
          <p:cNvPr id="1032" name="Freeform 8"/>
          <p:cNvSpPr>
            <a:spLocks/>
          </p:cNvSpPr>
          <p:nvPr/>
        </p:nvSpPr>
        <p:spPr bwMode="gray">
          <a:xfrm>
            <a:off x="3030965" y="2405089"/>
            <a:ext cx="9161039"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84407" tIns="42203" rIns="84407" bIns="42203" numCol="1" anchor="t" anchorCtr="0" compatLnSpc="1">
            <a:prstTxWarp prst="textNoShape">
              <a:avLst/>
            </a:prstTxWarp>
          </a:bodyPr>
          <a:lstStyle/>
          <a:p>
            <a:pPr eaLnBrk="1"/>
            <a:endParaRPr lang="fr-FR" sz="1661" dirty="0">
              <a:solidFill>
                <a:srgbClr val="000000"/>
              </a:solidFill>
            </a:endParaRPr>
          </a:p>
        </p:txBody>
      </p:sp>
      <p:pic>
        <p:nvPicPr>
          <p:cNvPr id="8" name="Picture 3"/>
          <p:cNvPicPr>
            <a:picLocks noChangeAspect="1" noChangeArrowheads="1"/>
          </p:cNvPicPr>
          <p:nvPr/>
        </p:nvPicPr>
        <p:blipFill>
          <a:blip r:embed="rId4" cstate="print">
            <a:biLevel thresh="75000"/>
          </a:blip>
          <a:srcRect/>
          <a:stretch>
            <a:fillRect/>
          </a:stretch>
        </p:blipFill>
        <p:spPr bwMode="auto">
          <a:xfrm>
            <a:off x="-8706" y="4411508"/>
            <a:ext cx="3053188" cy="1342751"/>
          </a:xfrm>
          <a:prstGeom prst="rect">
            <a:avLst/>
          </a:prstGeom>
          <a:noFill/>
          <a:ln w="9525">
            <a:noFill/>
            <a:miter lim="800000"/>
            <a:headEnd/>
            <a:tailEnd/>
          </a:ln>
          <a:effectLst/>
        </p:spPr>
      </p:pic>
      <p:cxnSp>
        <p:nvCxnSpPr>
          <p:cNvPr id="6" name="5 Conector recto de flecha"/>
          <p:cNvCxnSpPr/>
          <p:nvPr/>
        </p:nvCxnSpPr>
        <p:spPr>
          <a:xfrm>
            <a:off x="10592146" y="6503948"/>
            <a:ext cx="1329231" cy="10758"/>
          </a:xfrm>
          <a:prstGeom prst="straightConnector1">
            <a:avLst/>
          </a:prstGeom>
          <a:ln w="9525">
            <a:no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10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032"/>
                                        </p:tgtEl>
                                        <p:attrNameLst>
                                          <p:attrName>style.visibility</p:attrName>
                                        </p:attrNameLst>
                                      </p:cBhvr>
                                      <p:to>
                                        <p:strVal val="visible"/>
                                      </p:to>
                                    </p:set>
                                    <p:animEffect transition="in" filter="wipe(down)">
                                      <p:cBhvr>
                                        <p:cTn id="11" dur="2000"/>
                                        <p:tgtEl>
                                          <p:spTgt spid="1032"/>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5000"/>
                            </p:stCondLst>
                            <p:childTnLst>
                              <p:par>
                                <p:cTn id="17" presetID="22" presetClass="entr" presetSubtype="8" fill="hold" nodeType="afterEffect">
                                  <p:stCondLst>
                                    <p:cond delay="90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73950023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4" name="Object 3" hidden="1"/>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3" name="Rectangle 2" hidden="1"/>
          <p:cNvSpPr/>
          <p:nvPr>
            <p:custDataLst>
              <p:tags r:id="rId2"/>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fr-FR" dirty="0"/>
          </a:p>
        </p:txBody>
      </p:sp>
      <p:sp>
        <p:nvSpPr>
          <p:cNvPr id="5" name="Footer Placeholder 4"/>
          <p:cNvSpPr>
            <a:spLocks noGrp="1"/>
          </p:cNvSpPr>
          <p:nvPr>
            <p:ph type="ftr" sz="quarter" idx="11"/>
          </p:nvPr>
        </p:nvSpPr>
        <p:spPr>
          <a:xfrm>
            <a:off x="2111557" y="6415200"/>
            <a:ext cx="8064896" cy="239600"/>
          </a:xfrm>
          <a:prstGeom prst="rect">
            <a:avLst/>
          </a:prstGeom>
        </p:spPr>
        <p:txBody>
          <a:bodyPr/>
          <a:lstStyle>
            <a:lvl1pPr eaLnBrk="1">
              <a:defRPr/>
            </a:lvl1pPr>
          </a:lstStyle>
          <a:p>
            <a:endParaRPr lang="fr-FR" dirty="0">
              <a:solidFill>
                <a:srgbClr val="000000"/>
              </a:solidFill>
            </a:endParaRPr>
          </a:p>
        </p:txBody>
      </p:sp>
      <p:sp>
        <p:nvSpPr>
          <p:cNvPr id="7" name="Line 10"/>
          <p:cNvSpPr>
            <a:spLocks noChangeShapeType="1"/>
          </p:cNvSpPr>
          <p:nvPr/>
        </p:nvSpPr>
        <p:spPr bwMode="auto">
          <a:xfrm>
            <a:off x="609600" y="1044000"/>
            <a:ext cx="109728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
        <p:nvSpPr>
          <p:cNvPr id="8" name="Line 11"/>
          <p:cNvSpPr>
            <a:spLocks noChangeShapeType="1"/>
          </p:cNvSpPr>
          <p:nvPr/>
        </p:nvSpPr>
        <p:spPr bwMode="auto">
          <a:xfrm>
            <a:off x="609600" y="6242400"/>
            <a:ext cx="109728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fr-FR" sz="1661" dirty="0">
              <a:solidFill>
                <a:srgbClr val="808080"/>
              </a:solidFill>
            </a:endParaRPr>
          </a:p>
        </p:txBody>
      </p:sp>
    </p:spTree>
    <p:extLst>
      <p:ext uri="{BB962C8B-B14F-4D97-AF65-F5344CB8AC3E}">
        <p14:creationId xmlns:p14="http://schemas.microsoft.com/office/powerpoint/2010/main" val="351926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slideLayout" Target="../slideLayouts/slideLayout74.xml"/><Relationship Id="rId7" Type="http://schemas.openxmlformats.org/officeDocument/2006/relationships/tags" Target="../tags/tag99.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tags" Target="../tags/tag98.xml"/><Relationship Id="rId5" Type="http://schemas.openxmlformats.org/officeDocument/2006/relationships/theme" Target="../theme/theme10.xml"/><Relationship Id="rId4" Type="http://schemas.openxmlformats.org/officeDocument/2006/relationships/slideLayout" Target="../slideLayouts/slideLayout75.xml"/><Relationship Id="rId9" Type="http://schemas.openxmlformats.org/officeDocument/2006/relationships/image" Target="../media/image5.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11.xml"/><Relationship Id="rId18" Type="http://schemas.openxmlformats.org/officeDocument/2006/relationships/oleObject" Target="../embeddings/oleObject47.bin"/><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tags" Target="../tags/tag107.xml"/><Relationship Id="rId2" Type="http://schemas.openxmlformats.org/officeDocument/2006/relationships/slideLayout" Target="../slideLayouts/slideLayout77.xml"/><Relationship Id="rId16" Type="http://schemas.openxmlformats.org/officeDocument/2006/relationships/tags" Target="../tags/tag106.xml"/><Relationship Id="rId20" Type="http://schemas.openxmlformats.org/officeDocument/2006/relationships/image" Target="../media/image6.png"/><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tags" Target="../tags/tag105.xml"/><Relationship Id="rId10" Type="http://schemas.openxmlformats.org/officeDocument/2006/relationships/slideLayout" Target="../slideLayouts/slideLayout85.xml"/><Relationship Id="rId19" Type="http://schemas.openxmlformats.org/officeDocument/2006/relationships/image" Target="../media/image9.emf"/><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tags" Target="../tags/tag104.xml"/></Relationships>
</file>

<file path=ppt/slideMasters/_rels/slideMaster12.xml.rels><?xml version="1.0" encoding="UTF-8" standalone="yes"?>
<Relationships xmlns="http://schemas.openxmlformats.org/package/2006/relationships"><Relationship Id="rId8" Type="http://schemas.openxmlformats.org/officeDocument/2006/relationships/tags" Target="../tags/tag124.xml"/><Relationship Id="rId3" Type="http://schemas.openxmlformats.org/officeDocument/2006/relationships/slideLayout" Target="../slideLayouts/slideLayout90.xml"/><Relationship Id="rId7" Type="http://schemas.openxmlformats.org/officeDocument/2006/relationships/theme" Target="../theme/theme12.xml"/><Relationship Id="rId12" Type="http://schemas.openxmlformats.org/officeDocument/2006/relationships/image" Target="../media/image6.png"/><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image" Target="../media/image5.emf"/><Relationship Id="rId5" Type="http://schemas.openxmlformats.org/officeDocument/2006/relationships/slideLayout" Target="../slideLayouts/slideLayout92.xml"/><Relationship Id="rId10" Type="http://schemas.openxmlformats.org/officeDocument/2006/relationships/oleObject" Target="../embeddings/oleObject56.bin"/><Relationship Id="rId4" Type="http://schemas.openxmlformats.org/officeDocument/2006/relationships/slideLayout" Target="../slideLayouts/slideLayout91.xml"/><Relationship Id="rId9" Type="http://schemas.openxmlformats.org/officeDocument/2006/relationships/tags" Target="../tags/tag125.xml"/></Relationships>
</file>

<file path=ppt/slideMasters/_rels/slideMaster13.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slideLayout" Target="../slideLayouts/slideLayout96.xml"/><Relationship Id="rId7" Type="http://schemas.openxmlformats.org/officeDocument/2006/relationships/theme" Target="../theme/theme13.xml"/><Relationship Id="rId12" Type="http://schemas.openxmlformats.org/officeDocument/2006/relationships/image" Target="../media/image6.png"/><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image" Target="../media/image5.emf"/><Relationship Id="rId5" Type="http://schemas.openxmlformats.org/officeDocument/2006/relationships/slideLayout" Target="../slideLayouts/slideLayout98.xml"/><Relationship Id="rId10" Type="http://schemas.openxmlformats.org/officeDocument/2006/relationships/oleObject" Target="../embeddings/oleObject61.bin"/><Relationship Id="rId4" Type="http://schemas.openxmlformats.org/officeDocument/2006/relationships/slideLayout" Target="../slideLayouts/slideLayout97.xml"/><Relationship Id="rId9" Type="http://schemas.openxmlformats.org/officeDocument/2006/relationships/tags" Target="../tags/tag135.xml"/></Relationships>
</file>

<file path=ppt/slideMasters/_rels/slideMaster14.xml.rels><?xml version="1.0" encoding="UTF-8" standalone="yes"?>
<Relationships xmlns="http://schemas.openxmlformats.org/package/2006/relationships"><Relationship Id="rId8" Type="http://schemas.openxmlformats.org/officeDocument/2006/relationships/tags" Target="../tags/tag144.xml"/><Relationship Id="rId3" Type="http://schemas.openxmlformats.org/officeDocument/2006/relationships/slideLayout" Target="../slideLayouts/slideLayout102.xml"/><Relationship Id="rId7" Type="http://schemas.openxmlformats.org/officeDocument/2006/relationships/theme" Target="../theme/theme14.xml"/><Relationship Id="rId12" Type="http://schemas.openxmlformats.org/officeDocument/2006/relationships/image" Target="../media/image6.png"/><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image" Target="../media/image5.emf"/><Relationship Id="rId5" Type="http://schemas.openxmlformats.org/officeDocument/2006/relationships/slideLayout" Target="../slideLayouts/slideLayout104.xml"/><Relationship Id="rId10" Type="http://schemas.openxmlformats.org/officeDocument/2006/relationships/oleObject" Target="../embeddings/oleObject66.bin"/><Relationship Id="rId4" Type="http://schemas.openxmlformats.org/officeDocument/2006/relationships/slideLayout" Target="../slideLayouts/slideLayout103.xml"/><Relationship Id="rId9" Type="http://schemas.openxmlformats.org/officeDocument/2006/relationships/tags" Target="../tags/tag145.xml"/></Relationships>
</file>

<file path=ppt/slideMasters/_rels/slideMaster15.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slideLayout" Target="../slideLayouts/slideLayout108.xml"/><Relationship Id="rId7" Type="http://schemas.openxmlformats.org/officeDocument/2006/relationships/theme" Target="../theme/theme15.xml"/><Relationship Id="rId12" Type="http://schemas.openxmlformats.org/officeDocument/2006/relationships/image" Target="../media/image6.png"/><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image" Target="../media/image5.emf"/><Relationship Id="rId5" Type="http://schemas.openxmlformats.org/officeDocument/2006/relationships/slideLayout" Target="../slideLayouts/slideLayout110.xml"/><Relationship Id="rId10" Type="http://schemas.openxmlformats.org/officeDocument/2006/relationships/oleObject" Target="../embeddings/oleObject71.bin"/><Relationship Id="rId4" Type="http://schemas.openxmlformats.org/officeDocument/2006/relationships/slideLayout" Target="../slideLayouts/slideLayout109.xml"/><Relationship Id="rId9" Type="http://schemas.openxmlformats.org/officeDocument/2006/relationships/tags" Target="../tags/tag15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theme" Target="../theme/theme16.xml"/><Relationship Id="rId18" Type="http://schemas.openxmlformats.org/officeDocument/2006/relationships/oleObject" Target="../embeddings/oleObject76.bin"/><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tags" Target="../tags/tag167.xml"/><Relationship Id="rId2" Type="http://schemas.openxmlformats.org/officeDocument/2006/relationships/slideLayout" Target="../slideLayouts/slideLayout113.xml"/><Relationship Id="rId16" Type="http://schemas.openxmlformats.org/officeDocument/2006/relationships/tags" Target="../tags/tag166.xml"/><Relationship Id="rId20" Type="http://schemas.openxmlformats.org/officeDocument/2006/relationships/image" Target="../media/image6.png"/><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tags" Target="../tags/tag165.xml"/><Relationship Id="rId10" Type="http://schemas.openxmlformats.org/officeDocument/2006/relationships/slideLayout" Target="../slideLayouts/slideLayout121.xml"/><Relationship Id="rId19" Type="http://schemas.openxmlformats.org/officeDocument/2006/relationships/image" Target="../media/image9.emf"/><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tags" Target="../tags/tag164.xml"/></Relationships>
</file>

<file path=ppt/slideMasters/_rels/slideMaster17.xml.rels><?xml version="1.0" encoding="UTF-8" standalone="yes"?>
<Relationships xmlns="http://schemas.openxmlformats.org/package/2006/relationships"><Relationship Id="rId8" Type="http://schemas.openxmlformats.org/officeDocument/2006/relationships/tags" Target="../tags/tag184.xml"/><Relationship Id="rId3" Type="http://schemas.openxmlformats.org/officeDocument/2006/relationships/slideLayout" Target="../slideLayouts/slideLayout126.xml"/><Relationship Id="rId7" Type="http://schemas.openxmlformats.org/officeDocument/2006/relationships/theme" Target="../theme/theme17.xml"/><Relationship Id="rId12" Type="http://schemas.openxmlformats.org/officeDocument/2006/relationships/image" Target="../media/image6.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image" Target="../media/image5.emf"/><Relationship Id="rId5" Type="http://schemas.openxmlformats.org/officeDocument/2006/relationships/slideLayout" Target="../slideLayouts/slideLayout128.xml"/><Relationship Id="rId10" Type="http://schemas.openxmlformats.org/officeDocument/2006/relationships/oleObject" Target="../embeddings/oleObject85.bin"/><Relationship Id="rId4" Type="http://schemas.openxmlformats.org/officeDocument/2006/relationships/slideLayout" Target="../slideLayouts/slideLayout127.xml"/><Relationship Id="rId9" Type="http://schemas.openxmlformats.org/officeDocument/2006/relationships/tags" Target="../tags/tag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18" Type="http://schemas.openxmlformats.org/officeDocument/2006/relationships/tags" Target="../tags/tag196.xml"/><Relationship Id="rId3" Type="http://schemas.openxmlformats.org/officeDocument/2006/relationships/slideLayout" Target="../slideLayouts/slideLayout132.xml"/><Relationship Id="rId21" Type="http://schemas.openxmlformats.org/officeDocument/2006/relationships/image" Target="../media/image9.emf"/><Relationship Id="rId7" Type="http://schemas.openxmlformats.org/officeDocument/2006/relationships/slideLayout" Target="../slideLayouts/slideLayout136.xml"/><Relationship Id="rId12" Type="http://schemas.openxmlformats.org/officeDocument/2006/relationships/slideLayout" Target="../slideLayouts/slideLayout141.xml"/><Relationship Id="rId17" Type="http://schemas.openxmlformats.org/officeDocument/2006/relationships/tags" Target="../tags/tag195.xml"/><Relationship Id="rId2" Type="http://schemas.openxmlformats.org/officeDocument/2006/relationships/slideLayout" Target="../slideLayouts/slideLayout131.xml"/><Relationship Id="rId16" Type="http://schemas.openxmlformats.org/officeDocument/2006/relationships/tags" Target="../tags/tag194.xml"/><Relationship Id="rId20" Type="http://schemas.openxmlformats.org/officeDocument/2006/relationships/oleObject" Target="../embeddings/oleObject90.bin"/><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theme" Target="../theme/theme18.xml"/><Relationship Id="rId10" Type="http://schemas.openxmlformats.org/officeDocument/2006/relationships/slideLayout" Target="../slideLayouts/slideLayout139.xml"/><Relationship Id="rId19" Type="http://schemas.openxmlformats.org/officeDocument/2006/relationships/tags" Target="../tags/tag197.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 Id="rId22" Type="http://schemas.openxmlformats.org/officeDocument/2006/relationships/image" Target="../media/image6.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5.emf"/><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oleObject" Target="../embeddings/oleObject99.bin"/><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tags" Target="../tags/tag221.xml"/><Relationship Id="rId5" Type="http://schemas.openxmlformats.org/officeDocument/2006/relationships/slideLayout" Target="../slideLayouts/slideLayout148.xml"/><Relationship Id="rId15" Type="http://schemas.openxmlformats.org/officeDocument/2006/relationships/image" Target="../media/image6.png"/><Relationship Id="rId10" Type="http://schemas.openxmlformats.org/officeDocument/2006/relationships/tags" Target="../tags/tag220.xml"/><Relationship Id="rId4" Type="http://schemas.openxmlformats.org/officeDocument/2006/relationships/slideLayout" Target="../slideLayouts/slideLayout147.xml"/><Relationship Id="rId9" Type="http://schemas.openxmlformats.org/officeDocument/2006/relationships/theme" Target="../theme/theme19.xml"/><Relationship Id="rId14" Type="http://schemas.openxmlformats.org/officeDocument/2006/relationships/image" Target="../media/image14.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5.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oleObject" Target="../embeddings/oleObject3.bin"/><Relationship Id="rId5" Type="http://schemas.openxmlformats.org/officeDocument/2006/relationships/slideLayout" Target="../slideLayouts/slideLayout18.xml"/><Relationship Id="rId10" Type="http://schemas.openxmlformats.org/officeDocument/2006/relationships/tags" Target="../tags/tag16.xml"/><Relationship Id="rId4" Type="http://schemas.openxmlformats.org/officeDocument/2006/relationships/slideLayout" Target="../slideLayouts/slideLayout17.xml"/><Relationship Id="rId9" Type="http://schemas.openxmlformats.org/officeDocument/2006/relationships/tags" Target="../tags/tag15.xml"/></Relationships>
</file>

<file path=ppt/slideMasters/_rels/slideMaster20.xml.rels><?xml version="1.0" encoding="UTF-8" standalone="yes"?>
<Relationships xmlns="http://schemas.openxmlformats.org/package/2006/relationships"><Relationship Id="rId8" Type="http://schemas.openxmlformats.org/officeDocument/2006/relationships/tags" Target="../tags/tag222.xml"/><Relationship Id="rId3" Type="http://schemas.openxmlformats.org/officeDocument/2006/relationships/slideLayout" Target="../slideLayouts/slideLayout154.xml"/><Relationship Id="rId7" Type="http://schemas.openxmlformats.org/officeDocument/2006/relationships/theme" Target="../theme/theme20.xml"/><Relationship Id="rId12" Type="http://schemas.openxmlformats.org/officeDocument/2006/relationships/image" Target="../media/image6.png"/><Relationship Id="rId2" Type="http://schemas.openxmlformats.org/officeDocument/2006/relationships/slideLayout" Target="../slideLayouts/slideLayout153.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image" Target="../media/image5.emf"/><Relationship Id="rId5" Type="http://schemas.openxmlformats.org/officeDocument/2006/relationships/slideLayout" Target="../slideLayouts/slideLayout156.xml"/><Relationship Id="rId10" Type="http://schemas.openxmlformats.org/officeDocument/2006/relationships/oleObject" Target="../embeddings/oleObject100.bin"/><Relationship Id="rId4" Type="http://schemas.openxmlformats.org/officeDocument/2006/relationships/slideLayout" Target="../slideLayouts/slideLayout155.xml"/><Relationship Id="rId9" Type="http://schemas.openxmlformats.org/officeDocument/2006/relationships/tags" Target="../tags/tag223.xml"/></Relationships>
</file>

<file path=ppt/slideMasters/_rels/slideMaster21.xml.rels><?xml version="1.0" encoding="UTF-8" standalone="yes"?>
<Relationships xmlns="http://schemas.openxmlformats.org/package/2006/relationships"><Relationship Id="rId8" Type="http://schemas.openxmlformats.org/officeDocument/2006/relationships/tags" Target="../tags/tag232.xml"/><Relationship Id="rId3" Type="http://schemas.openxmlformats.org/officeDocument/2006/relationships/slideLayout" Target="../slideLayouts/slideLayout160.xml"/><Relationship Id="rId7" Type="http://schemas.openxmlformats.org/officeDocument/2006/relationships/theme" Target="../theme/theme21.xml"/><Relationship Id="rId12" Type="http://schemas.openxmlformats.org/officeDocument/2006/relationships/image" Target="../media/image6.png"/><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image" Target="../media/image5.emf"/><Relationship Id="rId5" Type="http://schemas.openxmlformats.org/officeDocument/2006/relationships/slideLayout" Target="../slideLayouts/slideLayout162.xml"/><Relationship Id="rId10" Type="http://schemas.openxmlformats.org/officeDocument/2006/relationships/oleObject" Target="../embeddings/oleObject105.bin"/><Relationship Id="rId4" Type="http://schemas.openxmlformats.org/officeDocument/2006/relationships/slideLayout" Target="../slideLayouts/slideLayout161.xml"/><Relationship Id="rId9" Type="http://schemas.openxmlformats.org/officeDocument/2006/relationships/tags" Target="../tags/tag233.xml"/></Relationships>
</file>

<file path=ppt/slideMasters/_rels/slideMaster22.xml.rels><?xml version="1.0" encoding="UTF-8" standalone="yes"?>
<Relationships xmlns="http://schemas.openxmlformats.org/package/2006/relationships"><Relationship Id="rId8" Type="http://schemas.openxmlformats.org/officeDocument/2006/relationships/tags" Target="../tags/tag242.xml"/><Relationship Id="rId3" Type="http://schemas.openxmlformats.org/officeDocument/2006/relationships/slideLayout" Target="../slideLayouts/slideLayout166.xml"/><Relationship Id="rId7" Type="http://schemas.openxmlformats.org/officeDocument/2006/relationships/theme" Target="../theme/theme22.xml"/><Relationship Id="rId12" Type="http://schemas.openxmlformats.org/officeDocument/2006/relationships/image" Target="../media/image6.png"/><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image" Target="../media/image5.emf"/><Relationship Id="rId5" Type="http://schemas.openxmlformats.org/officeDocument/2006/relationships/slideLayout" Target="../slideLayouts/slideLayout168.xml"/><Relationship Id="rId10" Type="http://schemas.openxmlformats.org/officeDocument/2006/relationships/oleObject" Target="../embeddings/oleObject110.bin"/><Relationship Id="rId4" Type="http://schemas.openxmlformats.org/officeDocument/2006/relationships/slideLayout" Target="../slideLayouts/slideLayout167.xml"/><Relationship Id="rId9" Type="http://schemas.openxmlformats.org/officeDocument/2006/relationships/tags" Target="../tags/tag243.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slideLayout" Target="../slideLayouts/slideLayout23.xml"/><Relationship Id="rId7" Type="http://schemas.openxmlformats.org/officeDocument/2006/relationships/theme" Target="../theme/theme3.xml"/><Relationship Id="rId12" Type="http://schemas.openxmlformats.org/officeDocument/2006/relationships/image" Target="../media/image6.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5.emf"/><Relationship Id="rId5" Type="http://schemas.openxmlformats.org/officeDocument/2006/relationships/slideLayout" Target="../slideLayouts/slideLayout25.xml"/><Relationship Id="rId10" Type="http://schemas.openxmlformats.org/officeDocument/2006/relationships/oleObject" Target="../embeddings/oleObject9.bin"/><Relationship Id="rId4" Type="http://schemas.openxmlformats.org/officeDocument/2006/relationships/slideLayout" Target="../slideLayouts/slideLayout24.xml"/><Relationship Id="rId9" Type="http://schemas.openxmlformats.org/officeDocument/2006/relationships/tags" Target="../tags/tag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4.xml"/><Relationship Id="rId18" Type="http://schemas.openxmlformats.org/officeDocument/2006/relationships/oleObject" Target="../embeddings/oleObject14.bin"/><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tags" Target="../tags/tag39.xml"/><Relationship Id="rId2" Type="http://schemas.openxmlformats.org/officeDocument/2006/relationships/slideLayout" Target="../slideLayouts/slideLayout28.xml"/><Relationship Id="rId16" Type="http://schemas.openxmlformats.org/officeDocument/2006/relationships/tags" Target="../tags/tag38.xml"/><Relationship Id="rId20" Type="http://schemas.openxmlformats.org/officeDocument/2006/relationships/image" Target="../media/image6.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ags" Target="../tags/tag37.xml"/><Relationship Id="rId10" Type="http://schemas.openxmlformats.org/officeDocument/2006/relationships/slideLayout" Target="../slideLayouts/slideLayout36.xml"/><Relationship Id="rId19" Type="http://schemas.openxmlformats.org/officeDocument/2006/relationships/image" Target="../media/image9.emf"/><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ags" Target="../tags/tag36.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13" Type="http://schemas.openxmlformats.org/officeDocument/2006/relationships/image" Target="../media/image6.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image" Target="../media/image5.emf"/><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oleObject" Target="../embeddings/oleObject23.bin"/><Relationship Id="rId5" Type="http://schemas.openxmlformats.org/officeDocument/2006/relationships/slideLayout" Target="../slideLayouts/slideLayout43.xml"/><Relationship Id="rId10" Type="http://schemas.openxmlformats.org/officeDocument/2006/relationships/tags" Target="../tags/tag57.xml"/><Relationship Id="rId4" Type="http://schemas.openxmlformats.org/officeDocument/2006/relationships/slideLayout" Target="../slideLayouts/slideLayout42.xml"/><Relationship Id="rId9" Type="http://schemas.openxmlformats.org/officeDocument/2006/relationships/tags" Target="../tags/tag56.xml"/></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66.xml"/><Relationship Id="rId3" Type="http://schemas.openxmlformats.org/officeDocument/2006/relationships/slideLayout" Target="../slideLayouts/slideLayout48.xml"/><Relationship Id="rId7" Type="http://schemas.openxmlformats.org/officeDocument/2006/relationships/theme" Target="../theme/theme6.xml"/><Relationship Id="rId12" Type="http://schemas.openxmlformats.org/officeDocument/2006/relationships/image" Target="../media/image6.pn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image" Target="../media/image5.emf"/><Relationship Id="rId5" Type="http://schemas.openxmlformats.org/officeDocument/2006/relationships/slideLayout" Target="../slideLayouts/slideLayout50.xml"/><Relationship Id="rId10" Type="http://schemas.openxmlformats.org/officeDocument/2006/relationships/oleObject" Target="../embeddings/oleObject28.bin"/><Relationship Id="rId4" Type="http://schemas.openxmlformats.org/officeDocument/2006/relationships/slideLayout" Target="../slideLayouts/slideLayout49.xml"/><Relationship Id="rId9" Type="http://schemas.openxmlformats.org/officeDocument/2006/relationships/tags" Target="../tags/tag67.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image" Target="../media/image5.emf"/><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oleObject" Target="../embeddings/oleObject33.bin"/><Relationship Id="rId5" Type="http://schemas.openxmlformats.org/officeDocument/2006/relationships/slideLayout" Target="../slideLayouts/slideLayout56.xml"/><Relationship Id="rId10" Type="http://schemas.openxmlformats.org/officeDocument/2006/relationships/tags" Target="../tags/tag77.xml"/><Relationship Id="rId4" Type="http://schemas.openxmlformats.org/officeDocument/2006/relationships/slideLayout" Target="../slideLayouts/slideLayout55.xml"/><Relationship Id="rId9" Type="http://schemas.openxmlformats.org/officeDocument/2006/relationships/tags" Target="../tags/tag76.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13" Type="http://schemas.openxmlformats.org/officeDocument/2006/relationships/image" Target="../media/image14.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image" Target="../media/image5.emf"/><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oleObject" Target="../embeddings/oleObject38.bin"/><Relationship Id="rId5" Type="http://schemas.openxmlformats.org/officeDocument/2006/relationships/slideLayout" Target="../slideLayouts/slideLayout63.xml"/><Relationship Id="rId10" Type="http://schemas.openxmlformats.org/officeDocument/2006/relationships/tags" Target="../tags/tag87.xml"/><Relationship Id="rId4" Type="http://schemas.openxmlformats.org/officeDocument/2006/relationships/slideLayout" Target="../slideLayouts/slideLayout62.xml"/><Relationship Id="rId9" Type="http://schemas.openxmlformats.org/officeDocument/2006/relationships/tags" Target="../tags/tag86.xml"/><Relationship Id="rId14" Type="http://schemas.openxmlformats.org/officeDocument/2006/relationships/image" Target="../media/image6.png"/></Relationships>
</file>

<file path=ppt/slideMasters/_rels/slideMaster9.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slideLayout" Target="../slideLayouts/slideLayout68.xml"/><Relationship Id="rId7" Type="http://schemas.openxmlformats.org/officeDocument/2006/relationships/theme" Target="../theme/theme9.xml"/><Relationship Id="rId12" Type="http://schemas.openxmlformats.org/officeDocument/2006/relationships/image" Target="../media/image6.pn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image" Target="../media/image5.emf"/><Relationship Id="rId5" Type="http://schemas.openxmlformats.org/officeDocument/2006/relationships/slideLayout" Target="../slideLayouts/slideLayout70.xml"/><Relationship Id="rId10" Type="http://schemas.openxmlformats.org/officeDocument/2006/relationships/oleObject" Target="../embeddings/oleObject39.bin"/><Relationship Id="rId4" Type="http://schemas.openxmlformats.org/officeDocument/2006/relationships/slideLayout" Target="../slideLayouts/slideLayout69.xml"/><Relationship Id="rId9" Type="http://schemas.openxmlformats.org/officeDocument/2006/relationships/tags" Target="../tags/tag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5"/>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16" imgW="270" imgH="270" progId="TCLayout.ActiveDocument.1">
                  <p:embed/>
                </p:oleObj>
              </mc:Choice>
              <mc:Fallback>
                <p:oleObj name="think-cell Slide" r:id="rId16" imgW="270" imgH="270" progId="TCLayout.ActiveDocument.1">
                  <p:embed/>
                  <p:pic>
                    <p:nvPicPr>
                      <p:cNvPr id="6" name="Object 5" hidden="1"/>
                      <p:cNvPicPr/>
                      <p:nvPr/>
                    </p:nvPicPr>
                    <p:blipFill>
                      <a:blip r:embed="rId17"/>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a:xfrm>
            <a:off x="605368" y="201600"/>
            <a:ext cx="10977033" cy="860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609600" y="1425600"/>
            <a:ext cx="10972800" cy="4698976"/>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Box 6"/>
          <p:cNvSpPr txBox="1"/>
          <p:nvPr/>
        </p:nvSpPr>
        <p:spPr>
          <a:xfrm>
            <a:off x="609600" y="6409944"/>
            <a:ext cx="963168" cy="201168"/>
          </a:xfrm>
          <a:prstGeom prst="rect">
            <a:avLst/>
          </a:prstGeom>
          <a:noFill/>
        </p:spPr>
        <p:txBody>
          <a:bodyPr wrap="square" lIns="0" tIns="0" rIns="0" bIns="0" rtlCol="0" anchor="ctr" anchorCtr="0">
            <a:noAutofit/>
          </a:bodyPr>
          <a:lstStyle/>
          <a:p>
            <a:r>
              <a:rPr lang="en-GB" sz="1100" dirty="0">
                <a:solidFill>
                  <a:srgbClr val="646464"/>
                </a:solidFill>
                <a:latin typeface="EYInterstate Regular"/>
                <a:cs typeface="Arial" pitchFamily="34" charset="0"/>
                <a:sym typeface="EYInterstate"/>
              </a:rPr>
              <a:t>Page </a:t>
            </a:r>
            <a:fld id="{9AE4D82F-B047-469B-AC52-A46321747EAF}" type="slidenum">
              <a:rPr lang="en-GB" sz="1100" smtClean="0">
                <a:solidFill>
                  <a:srgbClr val="646464"/>
                </a:solidFill>
                <a:latin typeface="EYInterstate Regular"/>
                <a:cs typeface="Arial" pitchFamily="34" charset="0"/>
                <a:sym typeface="EYInterstate"/>
              </a:rPr>
              <a:pPr/>
              <a:t>‹#›</a:t>
            </a:fld>
            <a:endParaRPr lang="en-GB" sz="1100" dirty="0">
              <a:solidFill>
                <a:srgbClr val="646464"/>
              </a:solidFill>
              <a:latin typeface="EYInterstate Regular"/>
              <a:cs typeface="Arial" pitchFamily="34" charset="0"/>
              <a:sym typeface="EYInterstate"/>
            </a:endParaRPr>
          </a:p>
        </p:txBody>
      </p:sp>
      <p:grpSp>
        <p:nvGrpSpPr>
          <p:cNvPr id="8" name="Group 7"/>
          <p:cNvGrpSpPr/>
          <p:nvPr/>
        </p:nvGrpSpPr>
        <p:grpSpPr bwMode="gray">
          <a:xfrm>
            <a:off x="11131552" y="6450014"/>
            <a:ext cx="450849" cy="204787"/>
            <a:chOff x="8348663" y="6450013"/>
            <a:chExt cx="338137" cy="204787"/>
          </a:xfrm>
          <a:solidFill>
            <a:srgbClr val="808080"/>
          </a:solidFill>
        </p:grpSpPr>
        <p:sp>
          <p:nvSpPr>
            <p:cNvPr id="10" name="Freeform 5"/>
            <p:cNvSpPr>
              <a:spLocks/>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rgbClr val="646464"/>
                </a:solidFill>
                <a:latin typeface="EYInterstate Regular"/>
                <a:cs typeface="Arial" pitchFamily="34" charset="0"/>
                <a:sym typeface="EYInterstate"/>
              </a:endParaRPr>
            </a:p>
          </p:txBody>
        </p:sp>
        <p:sp>
          <p:nvSpPr>
            <p:cNvPr id="11" name="Freeform 6"/>
            <p:cNvSpPr>
              <a:spLocks/>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800" dirty="0">
                <a:solidFill>
                  <a:srgbClr val="646464"/>
                </a:solidFill>
                <a:latin typeface="EYInterstate Regular"/>
                <a:cs typeface="Arial" pitchFamily="34" charset="0"/>
                <a:sym typeface="EYInterstate"/>
              </a:endParaRPr>
            </a:p>
          </p:txBody>
        </p:sp>
      </p:grpSp>
      <p:sp>
        <p:nvSpPr>
          <p:cNvPr id="13" name="Text Box 16"/>
          <p:cNvSpPr txBox="1">
            <a:spLocks noChangeArrowheads="1"/>
          </p:cNvSpPr>
          <p:nvPr userDrawn="1"/>
        </p:nvSpPr>
        <p:spPr bwMode="gray">
          <a:xfrm>
            <a:off x="605367" y="6575763"/>
            <a:ext cx="1098126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algn="l" defTabSz="995363">
              <a:defRPr sz="2400">
                <a:solidFill>
                  <a:schemeClr val="tx1"/>
                </a:solidFill>
                <a:latin typeface="Times New Roman" pitchFamily="18" charset="0"/>
              </a:defRPr>
            </a:lvl1pPr>
            <a:lvl2pPr marL="498475" algn="l" defTabSz="995363">
              <a:defRPr sz="2400">
                <a:solidFill>
                  <a:schemeClr val="tx1"/>
                </a:solidFill>
                <a:latin typeface="Times New Roman" pitchFamily="18" charset="0"/>
              </a:defRPr>
            </a:lvl2pPr>
            <a:lvl3pPr marL="995363" algn="l" defTabSz="995363">
              <a:defRPr sz="2400">
                <a:solidFill>
                  <a:schemeClr val="tx1"/>
                </a:solidFill>
                <a:latin typeface="Times New Roman" pitchFamily="18" charset="0"/>
              </a:defRPr>
            </a:lvl3pPr>
            <a:lvl4pPr marL="1493838" algn="l" defTabSz="995363">
              <a:defRPr sz="2400">
                <a:solidFill>
                  <a:schemeClr val="tx1"/>
                </a:solidFill>
                <a:latin typeface="Times New Roman" pitchFamily="18" charset="0"/>
              </a:defRPr>
            </a:lvl4pPr>
            <a:lvl5pPr marL="1990725" algn="l" defTabSz="995363">
              <a:defRPr sz="2400">
                <a:solidFill>
                  <a:schemeClr val="tx1"/>
                </a:solidFill>
                <a:latin typeface="Times New Roman" pitchFamily="18" charset="0"/>
              </a:defRPr>
            </a:lvl5pPr>
            <a:lvl6pPr marL="2447925" defTabSz="995363" fontAlgn="base">
              <a:spcBef>
                <a:spcPct val="0"/>
              </a:spcBef>
              <a:spcAft>
                <a:spcPct val="0"/>
              </a:spcAft>
              <a:defRPr sz="2400">
                <a:solidFill>
                  <a:schemeClr val="tx1"/>
                </a:solidFill>
                <a:latin typeface="Times New Roman" pitchFamily="18" charset="0"/>
              </a:defRPr>
            </a:lvl6pPr>
            <a:lvl7pPr marL="2905125" defTabSz="995363" fontAlgn="base">
              <a:spcBef>
                <a:spcPct val="0"/>
              </a:spcBef>
              <a:spcAft>
                <a:spcPct val="0"/>
              </a:spcAft>
              <a:defRPr sz="2400">
                <a:solidFill>
                  <a:schemeClr val="tx1"/>
                </a:solidFill>
                <a:latin typeface="Times New Roman" pitchFamily="18" charset="0"/>
              </a:defRPr>
            </a:lvl7pPr>
            <a:lvl8pPr marL="3362325" defTabSz="995363" fontAlgn="base">
              <a:spcBef>
                <a:spcPct val="0"/>
              </a:spcBef>
              <a:spcAft>
                <a:spcPct val="0"/>
              </a:spcAft>
              <a:defRPr sz="2400">
                <a:solidFill>
                  <a:schemeClr val="tx1"/>
                </a:solidFill>
                <a:latin typeface="Times New Roman" pitchFamily="18" charset="0"/>
              </a:defRPr>
            </a:lvl8pPr>
            <a:lvl9pPr marL="3819525" defTabSz="995363" fontAlgn="base">
              <a:spcBef>
                <a:spcPct val="0"/>
              </a:spcBef>
              <a:spcAft>
                <a:spcPct val="0"/>
              </a:spcAft>
              <a:defRPr sz="2400">
                <a:solidFill>
                  <a:schemeClr val="tx1"/>
                </a:solidFill>
                <a:latin typeface="Times New Roman" pitchFamily="18" charset="0"/>
              </a:defRPr>
            </a:lvl9pPr>
          </a:lstStyle>
          <a:p>
            <a:pPr>
              <a:defRPr/>
            </a:pPr>
            <a:r>
              <a:rPr lang="fr-FR" sz="800" dirty="0">
                <a:solidFill>
                  <a:srgbClr val="646464"/>
                </a:solidFill>
                <a:latin typeface="EYInterstate Regular" panose="02000503020000020004" pitchFamily="2" charset="0"/>
                <a:cs typeface="Times New Roman" pitchFamily="18" charset="0"/>
                <a:sym typeface="EYInterstate" panose="02000503020000020004" pitchFamily="2" charset="0"/>
              </a:rPr>
              <a:t>© 2016 Propriété d’Ernst &amp; Young Advisory – Confidentiel. </a:t>
            </a:r>
            <a:br>
              <a:rPr lang="fr-FR" sz="800" dirty="0">
                <a:solidFill>
                  <a:srgbClr val="646464"/>
                </a:solidFill>
                <a:latin typeface="EYInterstate Regular" panose="02000503020000020004" pitchFamily="2" charset="0"/>
                <a:cs typeface="Times New Roman" pitchFamily="18" charset="0"/>
                <a:sym typeface="EYInterstate" panose="02000503020000020004" pitchFamily="2" charset="0"/>
              </a:rPr>
            </a:br>
            <a:r>
              <a:rPr lang="fr-FR" sz="800" dirty="0">
                <a:solidFill>
                  <a:srgbClr val="646464"/>
                </a:solidFill>
                <a:latin typeface="EYInterstate Regular" panose="02000503020000020004" pitchFamily="2" charset="0"/>
                <a:cs typeface="Times New Roman" pitchFamily="18" charset="0"/>
                <a:sym typeface="EYInterstate" panose="02000503020000020004" pitchFamily="2" charset="0"/>
              </a:rPr>
              <a:t>Cette proposition de services, à votre seul usage interne, est indissociable des éléments de contexte qui ont permis de l’établir.</a:t>
            </a:r>
            <a:r>
              <a:rPr lang="en-US" sz="800" dirty="0">
                <a:solidFill>
                  <a:srgbClr val="646464"/>
                </a:solidFill>
                <a:latin typeface="EYInterstate Regular" panose="02000503020000020004" pitchFamily="2" charset="0"/>
                <a:cs typeface="Times New Roman" pitchFamily="18" charset="0"/>
                <a:sym typeface="EYInterstate" panose="02000503020000020004" pitchFamily="2" charset="0"/>
              </a:rPr>
              <a:t> </a:t>
            </a:r>
          </a:p>
        </p:txBody>
      </p:sp>
    </p:spTree>
    <p:extLst>
      <p:ext uri="{BB962C8B-B14F-4D97-AF65-F5344CB8AC3E}">
        <p14:creationId xmlns:p14="http://schemas.microsoft.com/office/powerpoint/2010/main" val="3659115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914400" rtl="0" eaLnBrk="1" latinLnBrk="0" hangingPunct="1">
        <a:lnSpc>
          <a:spcPct val="85000"/>
        </a:lnSpc>
        <a:spcBef>
          <a:spcPct val="0"/>
        </a:spcBef>
        <a:buNone/>
        <a:defRPr sz="2400" b="1" kern="1200">
          <a:solidFill>
            <a:schemeClr val="bg1"/>
          </a:solidFill>
          <a:latin typeface="EYInterstate Regular"/>
          <a:ea typeface="+mj-ea"/>
          <a:cs typeface="Arial" pitchFamily="34" charset="0"/>
          <a:sym typeface="EYInterstate"/>
        </a:defRPr>
      </a:lvl1pPr>
    </p:titleStyle>
    <p:bodyStyle>
      <a:lvl1pPr marL="342900" indent="-342900"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1pPr>
      <a:lvl2pPr marL="709613" indent="-354013"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2pPr>
      <a:lvl3pPr marL="1077913" indent="-354013"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3pPr>
      <a:lvl4pPr marL="1433513" indent="-355600"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4pPr>
      <a:lvl5pPr marL="1787525" indent="-354013" algn="just" defTabSz="914400" rtl="0" eaLnBrk="1" latinLnBrk="0" hangingPunct="1">
        <a:spcBef>
          <a:spcPct val="20000"/>
        </a:spcBef>
        <a:buClr>
          <a:schemeClr val="accent2"/>
        </a:buClr>
        <a:buSzPct val="70000"/>
        <a:buFont typeface="Arial" pitchFamily="34" charset="0"/>
        <a:buChar char="►"/>
        <a:defRPr sz="1600" kern="1200">
          <a:solidFill>
            <a:schemeClr val="bg1"/>
          </a:solidFill>
          <a:latin typeface="EYInterstate Regular"/>
          <a:ea typeface="+mn-ea"/>
          <a:cs typeface="Arial" pitchFamily="34" charset="0"/>
          <a:sym typeface="EYInterstat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6"/>
            </p:custDataLst>
            <p:extLst>
              <p:ext uri="{D42A27DB-BD31-4B8C-83A1-F6EECF244321}">
                <p14:modId xmlns:p14="http://schemas.microsoft.com/office/powerpoint/2010/main" val="213041342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8" imgW="530" imgH="531" progId="TCLayout.ActiveDocument.1">
                  <p:embed/>
                </p:oleObj>
              </mc:Choice>
              <mc:Fallback>
                <p:oleObj name="think-cell Slide" r:id="rId8" imgW="530" imgH="531" progId="TCLayout.ActiveDocument.1">
                  <p:embed/>
                  <p:pic>
                    <p:nvPicPr>
                      <p:cNvPr id="5" name="Object 4" hidden="1"/>
                      <p:cNvPicPr/>
                      <p:nvPr/>
                    </p:nvPicPr>
                    <p:blipFill>
                      <a:blip r:embed="rId9"/>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7"/>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a:solidFill>
                <a:schemeClr val="tx1"/>
              </a:solidFill>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7" name="TextBox 6"/>
          <p:cNvSpPr txBox="1"/>
          <p:nvPr/>
        </p:nvSpPr>
        <p:spPr>
          <a:xfrm>
            <a:off x="609600" y="6415200"/>
            <a:ext cx="960000" cy="198000"/>
          </a:xfrm>
          <a:prstGeom prst="rect">
            <a:avLst/>
          </a:prstGeom>
          <a:noFill/>
        </p:spPr>
        <p:txBody>
          <a:bodyPr wrap="square" lIns="0" tIns="0" rIns="0" bIns="0" rtlCol="0">
            <a:noAutofit/>
          </a:bodyPr>
          <a:lstStyle/>
          <a:p>
            <a:r>
              <a:rPr lang="fr-FR" sz="825" dirty="0">
                <a:solidFill>
                  <a:srgbClr val="808080"/>
                </a:solidFill>
                <a:latin typeface="EYInterstate Light" panose="02000506000000020004" pitchFamily="2" charset="0"/>
              </a:rPr>
              <a:t>Page </a:t>
            </a:r>
            <a:fld id="{9AE4D82F-B047-469B-AC52-A46321747EAF}" type="slidenum">
              <a:rPr lang="fr-FR" sz="825" smtClean="0">
                <a:solidFill>
                  <a:srgbClr val="808080"/>
                </a:solidFill>
                <a:latin typeface="EYInterstate Light" panose="02000506000000020004" pitchFamily="2" charset="0"/>
              </a:rPr>
              <a:pPr/>
              <a:t>‹#›</a:t>
            </a:fld>
            <a:endParaRPr lang="fr-FR" sz="825" dirty="0">
              <a:solidFill>
                <a:srgbClr val="808080"/>
              </a:solidFill>
              <a:latin typeface="EYInterstate Light" panose="02000506000000020004" pitchFamily="2" charset="0"/>
            </a:endParaRPr>
          </a:p>
        </p:txBody>
      </p:sp>
      <p:grpSp>
        <p:nvGrpSpPr>
          <p:cNvPr id="8" name="Group 7"/>
          <p:cNvGrpSpPr/>
          <p:nvPr/>
        </p:nvGrpSpPr>
        <p:grpSpPr bwMode="gray">
          <a:xfrm>
            <a:off x="11131556" y="6450018"/>
            <a:ext cx="450849" cy="204787"/>
            <a:chOff x="8348663" y="6450013"/>
            <a:chExt cx="338137" cy="204787"/>
          </a:xfrm>
          <a:solidFill>
            <a:srgbClr val="808080"/>
          </a:solidFill>
        </p:grpSpPr>
        <p:sp>
          <p:nvSpPr>
            <p:cNvPr id="10" name="Freeform 5"/>
            <p:cNvSpPr>
              <a:spLocks/>
            </p:cNvSpPr>
            <p:nvPr/>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eaLnBrk="1"/>
              <a:endParaRPr lang="fr-FR" sz="1350" dirty="0">
                <a:solidFill>
                  <a:srgbClr val="000000"/>
                </a:solidFill>
                <a:latin typeface="EYInterstate Light" panose="02000506000000020004" pitchFamily="2" charset="0"/>
              </a:endParaRPr>
            </a:p>
          </p:txBody>
        </p:sp>
        <p:sp>
          <p:nvSpPr>
            <p:cNvPr id="11" name="Freeform 6"/>
            <p:cNvSpPr>
              <a:spLocks/>
            </p:cNvSpPr>
            <p:nvPr/>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eaLnBrk="1"/>
              <a:endParaRPr lang="fr-FR" sz="1350" dirty="0">
                <a:solidFill>
                  <a:srgbClr val="000000"/>
                </a:solidFill>
                <a:latin typeface="EYInterstate Light" panose="02000506000000020004" pitchFamily="2" charset="0"/>
              </a:endParaRPr>
            </a:p>
          </p:txBody>
        </p:sp>
      </p:grpSp>
    </p:spTree>
    <p:extLst>
      <p:ext uri="{BB962C8B-B14F-4D97-AF65-F5344CB8AC3E}">
        <p14:creationId xmlns:p14="http://schemas.microsoft.com/office/powerpoint/2010/main" val="349220449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Lst>
  <p:hf hdr="0" ftr="0" dt="0"/>
  <p:txStyles>
    <p:titleStyle>
      <a:lvl1pPr algn="l" defTabSz="685800" rtl="0" eaLnBrk="1" latinLnBrk="0" hangingPunct="1">
        <a:lnSpc>
          <a:spcPct val="85000"/>
        </a:lnSpc>
        <a:spcBef>
          <a:spcPct val="0"/>
        </a:spcBef>
        <a:buNone/>
        <a:defRPr sz="2250" b="1" kern="1200">
          <a:solidFill>
            <a:schemeClr val="bg1"/>
          </a:solidFill>
          <a:latin typeface="EYInterstate Light" panose="02000506000000020004" pitchFamily="2" charset="0"/>
          <a:ea typeface="+mj-ea"/>
          <a:cs typeface="Arial" pitchFamily="34" charset="0"/>
        </a:defRPr>
      </a:lvl1pPr>
    </p:titleStyle>
    <p:bodyStyle>
      <a:lvl1pPr marL="257175" indent="-257175" algn="l" defTabSz="685800" rtl="0" eaLnBrk="1" latinLnBrk="0" hangingPunct="1">
        <a:spcBef>
          <a:spcPct val="20000"/>
        </a:spcBef>
        <a:buClr>
          <a:schemeClr val="accent2"/>
        </a:buClr>
        <a:buSzPct val="70000"/>
        <a:buFont typeface="Arial" pitchFamily="34" charset="0"/>
        <a:buChar char="►"/>
        <a:defRPr sz="1800" kern="1200">
          <a:solidFill>
            <a:schemeClr val="bg1"/>
          </a:solidFill>
          <a:latin typeface="EYInterstate Light" panose="02000506000000020004" pitchFamily="2" charset="0"/>
          <a:ea typeface="+mn-ea"/>
          <a:cs typeface="+mn-cs"/>
        </a:defRPr>
      </a:lvl1pPr>
      <a:lvl2pPr marL="532210" indent="-265510" algn="l" defTabSz="685800" rtl="0" eaLnBrk="1" latinLnBrk="0" hangingPunct="1">
        <a:spcBef>
          <a:spcPct val="20000"/>
        </a:spcBef>
        <a:buClr>
          <a:schemeClr val="accent2"/>
        </a:buClr>
        <a:buSzPct val="70000"/>
        <a:buFont typeface="Arial" pitchFamily="34" charset="0"/>
        <a:buChar char="►"/>
        <a:defRPr sz="1500" kern="1200">
          <a:solidFill>
            <a:schemeClr val="bg1"/>
          </a:solidFill>
          <a:latin typeface="EYInterstate Light" panose="02000506000000020004" pitchFamily="2" charset="0"/>
          <a:ea typeface="+mn-ea"/>
          <a:cs typeface="+mn-cs"/>
        </a:defRPr>
      </a:lvl2pPr>
      <a:lvl3pPr marL="808435" indent="-265510" algn="l" defTabSz="685800" rtl="0" eaLnBrk="1" latinLnBrk="0" hangingPunct="1">
        <a:spcBef>
          <a:spcPct val="20000"/>
        </a:spcBef>
        <a:buClr>
          <a:schemeClr val="accent2"/>
        </a:buClr>
        <a:buSzPct val="70000"/>
        <a:buFont typeface="Arial" pitchFamily="34" charset="0"/>
        <a:buChar char="►"/>
        <a:defRPr sz="1350" kern="1200">
          <a:solidFill>
            <a:schemeClr val="bg1"/>
          </a:solidFill>
          <a:latin typeface="EYInterstate Light" panose="02000506000000020004" pitchFamily="2" charset="0"/>
          <a:ea typeface="+mn-ea"/>
          <a:cs typeface="+mn-cs"/>
        </a:defRPr>
      </a:lvl3pPr>
      <a:lvl4pPr marL="1075135" indent="-266700" algn="l" defTabSz="685800" rtl="0" eaLnBrk="1" latinLnBrk="0" hangingPunct="1">
        <a:spcBef>
          <a:spcPct val="20000"/>
        </a:spcBef>
        <a:buClr>
          <a:schemeClr val="accent2"/>
        </a:buClr>
        <a:buSzPct val="70000"/>
        <a:buFont typeface="Arial" pitchFamily="34" charset="0"/>
        <a:buChar char="►"/>
        <a:defRPr sz="1200" kern="1200">
          <a:solidFill>
            <a:schemeClr val="bg1"/>
          </a:solidFill>
          <a:latin typeface="EYInterstate Light" panose="02000506000000020004" pitchFamily="2" charset="0"/>
          <a:ea typeface="+mn-ea"/>
          <a:cs typeface="+mn-cs"/>
        </a:defRPr>
      </a:lvl4pPr>
      <a:lvl5pPr marL="1340644" indent="-265510" algn="l" defTabSz="685800" rtl="0" eaLnBrk="1" latinLnBrk="0" hangingPunct="1">
        <a:spcBef>
          <a:spcPct val="20000"/>
        </a:spcBef>
        <a:buClr>
          <a:schemeClr val="accent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14"/>
            </p:custDataLst>
            <p:extLst>
              <p:ext uri="{D42A27DB-BD31-4B8C-83A1-F6EECF244321}">
                <p14:modId xmlns:p14="http://schemas.microsoft.com/office/powerpoint/2010/main" val="2821547122"/>
              </p:ext>
            </p:extLst>
          </p:nvPr>
        </p:nvGraphicFramePr>
        <p:xfrm>
          <a:off x="2121" y="1594"/>
          <a:ext cx="2116" cy="1587"/>
        </p:xfrm>
        <a:graphic>
          <a:graphicData uri="http://schemas.openxmlformats.org/presentationml/2006/ole">
            <mc:AlternateContent xmlns:mc="http://schemas.openxmlformats.org/markup-compatibility/2006">
              <mc:Choice xmlns:v="urn:schemas-microsoft-com:vml" Requires="v">
                <p:oleObj name="think-cell Slide" r:id="rId18" imgW="270" imgH="270" progId="TCLayout.ActiveDocument.1">
                  <p:embed/>
                </p:oleObj>
              </mc:Choice>
              <mc:Fallback>
                <p:oleObj name="think-cell Slide" r:id="rId18" imgW="270" imgH="270" progId="TCLayout.ActiveDocument.1">
                  <p:embed/>
                  <p:pic>
                    <p:nvPicPr>
                      <p:cNvPr id="6" name="Objekt 5" hidden="1"/>
                      <p:cNvPicPr/>
                      <p:nvPr/>
                    </p:nvPicPr>
                    <p:blipFill>
                      <a:blip r:embed="rId19"/>
                      <a:stretch>
                        <a:fillRect/>
                      </a:stretch>
                    </p:blipFill>
                    <p:spPr>
                      <a:xfrm>
                        <a:off x="2121" y="1594"/>
                        <a:ext cx="2116" cy="1587"/>
                      </a:xfrm>
                      <a:prstGeom prst="rect">
                        <a:avLst/>
                      </a:prstGeom>
                    </p:spPr>
                  </p:pic>
                </p:oleObj>
              </mc:Fallback>
            </mc:AlternateContent>
          </a:graphicData>
        </a:graphic>
      </p:graphicFrame>
      <p:sp>
        <p:nvSpPr>
          <p:cNvPr id="9" name="Rectangle 8" hidden="1"/>
          <p:cNvSpPr/>
          <p:nvPr>
            <p:custDataLst>
              <p:tags r:id="rId15"/>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01600"/>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custDataLst>
              <p:tags r:id="rId16"/>
            </p:custDataLst>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5" name="Footer Placeholder 4"/>
          <p:cNvSpPr>
            <a:spLocks noGrp="1"/>
          </p:cNvSpPr>
          <p:nvPr>
            <p:ph type="ftr" sz="quarter" idx="3"/>
          </p:nvPr>
        </p:nvSpPr>
        <p:spPr>
          <a:xfrm>
            <a:off x="2111557" y="6415200"/>
            <a:ext cx="8064896" cy="239600"/>
          </a:xfrm>
          <a:prstGeom prst="rect">
            <a:avLst/>
          </a:prstGeom>
        </p:spPr>
        <p:txBody>
          <a:bodyPr vert="horz" lIns="0" tIns="0" rIns="0" bIns="0" rtlCol="0" anchor="t" anchorCtr="0">
            <a:noAutofit/>
          </a:bodyPr>
          <a:lstStyle>
            <a:lvl1pPr algn="l" eaLnBrk="1">
              <a:defRPr sz="1015">
                <a:solidFill>
                  <a:schemeClr val="bg1"/>
                </a:solidFill>
              </a:defRPr>
            </a:lvl1pPr>
          </a:lstStyle>
          <a:p>
            <a:endParaRPr lang="fr-FR" dirty="0">
              <a:solidFill>
                <a:srgbClr val="808080"/>
              </a:solidFill>
            </a:endParaRPr>
          </a:p>
        </p:txBody>
      </p:sp>
      <p:sp>
        <p:nvSpPr>
          <p:cNvPr id="7" name="TextBox 6"/>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4" name="VCT_Marker_ID_4" hidden="1"/>
          <p:cNvSpPr/>
          <p:nvPr>
            <p:custDataLst>
              <p:tags r:id="rId17"/>
            </p:custDataLst>
          </p:nvPr>
        </p:nvSpPr>
        <p:spPr>
          <a:xfrm>
            <a:off x="1693336" y="127000"/>
            <a:ext cx="169333" cy="1270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fr-FR" sz="1108" dirty="0">
              <a:solidFill>
                <a:srgbClr val="000000"/>
              </a:solidFill>
            </a:endParaRPr>
          </a:p>
        </p:txBody>
      </p:sp>
      <p:pic>
        <p:nvPicPr>
          <p:cNvPr id="12" name="logo_gris.png" descr="logo_gris.png"/>
          <p:cNvPicPr>
            <a:picLocks noChangeAspect="1"/>
          </p:cNvPicPr>
          <p:nvPr/>
        </p:nvPicPr>
        <p:blipFill>
          <a:blip r:embed="rId20"/>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3907531256"/>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8"/>
            </p:custDataLst>
            <p:extLst>
              <p:ext uri="{D42A27DB-BD31-4B8C-83A1-F6EECF244321}">
                <p14:modId xmlns:p14="http://schemas.microsoft.com/office/powerpoint/2010/main" val="254958411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6" name="Object 5"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5" name="logo_gris.png" descr="logo_gris.png"/>
          <p:cNvPicPr>
            <a:picLocks noChangeAspect="1"/>
          </p:cNvPicPr>
          <p:nvPr/>
        </p:nvPicPr>
        <p:blipFill>
          <a:blip r:embed="rId12"/>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380819290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8"/>
            </p:custDataLst>
            <p:extLst>
              <p:ext uri="{D42A27DB-BD31-4B8C-83A1-F6EECF244321}">
                <p14:modId xmlns:p14="http://schemas.microsoft.com/office/powerpoint/2010/main" val="63823165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6" name="Object 5"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5" name="logo_gris.png" descr="logo_gris.png"/>
          <p:cNvPicPr>
            <a:picLocks noChangeAspect="1"/>
          </p:cNvPicPr>
          <p:nvPr/>
        </p:nvPicPr>
        <p:blipFill>
          <a:blip r:embed="rId12"/>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88660545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8"/>
            </p:custDataLst>
            <p:extLst>
              <p:ext uri="{D42A27DB-BD31-4B8C-83A1-F6EECF244321}">
                <p14:modId xmlns:p14="http://schemas.microsoft.com/office/powerpoint/2010/main" val="159591363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6" name="Object 5"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5" name="logo_gris.png" descr="logo_gris.png"/>
          <p:cNvPicPr>
            <a:picLocks noChangeAspect="1"/>
          </p:cNvPicPr>
          <p:nvPr/>
        </p:nvPicPr>
        <p:blipFill>
          <a:blip r:embed="rId12"/>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309928559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8"/>
            </p:custDataLst>
            <p:extLst>
              <p:ext uri="{D42A27DB-BD31-4B8C-83A1-F6EECF244321}">
                <p14:modId xmlns:p14="http://schemas.microsoft.com/office/powerpoint/2010/main" val="181211190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6" name="Object 5"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5" name="logo_gris.png" descr="logo_gris.png"/>
          <p:cNvPicPr>
            <a:picLocks noChangeAspect="1"/>
          </p:cNvPicPr>
          <p:nvPr/>
        </p:nvPicPr>
        <p:blipFill>
          <a:blip r:embed="rId12"/>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308335904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14"/>
            </p:custDataLst>
            <p:extLst>
              <p:ext uri="{D42A27DB-BD31-4B8C-83A1-F6EECF244321}">
                <p14:modId xmlns:p14="http://schemas.microsoft.com/office/powerpoint/2010/main" val="2220504862"/>
              </p:ext>
            </p:extLst>
          </p:nvPr>
        </p:nvGraphicFramePr>
        <p:xfrm>
          <a:off x="2119" y="1592"/>
          <a:ext cx="2116" cy="1587"/>
        </p:xfrm>
        <a:graphic>
          <a:graphicData uri="http://schemas.openxmlformats.org/presentationml/2006/ole">
            <mc:AlternateContent xmlns:mc="http://schemas.openxmlformats.org/markup-compatibility/2006">
              <mc:Choice xmlns:v="urn:schemas-microsoft-com:vml" Requires="v">
                <p:oleObj name="think-cell Slide" r:id="rId18" imgW="270" imgH="270" progId="TCLayout.ActiveDocument.1">
                  <p:embed/>
                </p:oleObj>
              </mc:Choice>
              <mc:Fallback>
                <p:oleObj name="think-cell Slide" r:id="rId18" imgW="270" imgH="270" progId="TCLayout.ActiveDocument.1">
                  <p:embed/>
                  <p:pic>
                    <p:nvPicPr>
                      <p:cNvPr id="6" name="Objekt 5" hidden="1"/>
                      <p:cNvPicPr/>
                      <p:nvPr/>
                    </p:nvPicPr>
                    <p:blipFill>
                      <a:blip r:embed="rId19"/>
                      <a:stretch>
                        <a:fillRect/>
                      </a:stretch>
                    </p:blipFill>
                    <p:spPr>
                      <a:xfrm>
                        <a:off x="2119" y="1592"/>
                        <a:ext cx="2116" cy="1587"/>
                      </a:xfrm>
                      <a:prstGeom prst="rect">
                        <a:avLst/>
                      </a:prstGeom>
                    </p:spPr>
                  </p:pic>
                </p:oleObj>
              </mc:Fallback>
            </mc:AlternateContent>
          </a:graphicData>
        </a:graphic>
      </p:graphicFrame>
      <p:sp>
        <p:nvSpPr>
          <p:cNvPr id="9" name="Rectangle 8" hidden="1"/>
          <p:cNvSpPr/>
          <p:nvPr>
            <p:custDataLst>
              <p:tags r:id="rId15"/>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01600"/>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custDataLst>
              <p:tags r:id="rId16"/>
            </p:custDataLst>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5" name="Footer Placeholder 4"/>
          <p:cNvSpPr>
            <a:spLocks noGrp="1"/>
          </p:cNvSpPr>
          <p:nvPr>
            <p:ph type="ftr" sz="quarter" idx="3"/>
          </p:nvPr>
        </p:nvSpPr>
        <p:spPr>
          <a:xfrm>
            <a:off x="2111557" y="6415200"/>
            <a:ext cx="8064896" cy="239600"/>
          </a:xfrm>
          <a:prstGeom prst="rect">
            <a:avLst/>
          </a:prstGeom>
        </p:spPr>
        <p:txBody>
          <a:bodyPr vert="horz" lIns="0" tIns="0" rIns="0" bIns="0" rtlCol="0" anchor="t" anchorCtr="0">
            <a:noAutofit/>
          </a:bodyPr>
          <a:lstStyle>
            <a:lvl1pPr algn="l" eaLnBrk="1">
              <a:defRPr sz="825">
                <a:solidFill>
                  <a:schemeClr val="bg1"/>
                </a:solidFill>
              </a:defRPr>
            </a:lvl1pPr>
          </a:lstStyle>
          <a:p>
            <a:endParaRPr lang="fr-FR" dirty="0">
              <a:solidFill>
                <a:srgbClr val="808080"/>
              </a:solidFill>
            </a:endParaRPr>
          </a:p>
        </p:txBody>
      </p:sp>
      <p:sp>
        <p:nvSpPr>
          <p:cNvPr id="7" name="TextBox 6"/>
          <p:cNvSpPr txBox="1"/>
          <p:nvPr/>
        </p:nvSpPr>
        <p:spPr>
          <a:xfrm>
            <a:off x="609600" y="6415200"/>
            <a:ext cx="960000" cy="198000"/>
          </a:xfrm>
          <a:prstGeom prst="rect">
            <a:avLst/>
          </a:prstGeom>
          <a:noFill/>
        </p:spPr>
        <p:txBody>
          <a:bodyPr wrap="square" lIns="0" tIns="0" rIns="0" bIns="0" rtlCol="0">
            <a:noAutofit/>
          </a:bodyPr>
          <a:lstStyle/>
          <a:p>
            <a:r>
              <a:rPr lang="fr-FR" sz="825" dirty="0">
                <a:solidFill>
                  <a:srgbClr val="808080"/>
                </a:solidFill>
              </a:rPr>
              <a:t>Page </a:t>
            </a:r>
            <a:fld id="{9AE4D82F-B047-469B-AC52-A46321747EAF}" type="slidenum">
              <a:rPr lang="fr-FR" sz="825" smtClean="0">
                <a:solidFill>
                  <a:srgbClr val="808080"/>
                </a:solidFill>
              </a:rPr>
              <a:pPr/>
              <a:t>‹#›</a:t>
            </a:fld>
            <a:endParaRPr lang="fr-FR" sz="825" dirty="0">
              <a:solidFill>
                <a:srgbClr val="808080"/>
              </a:solidFill>
            </a:endParaRPr>
          </a:p>
        </p:txBody>
      </p:sp>
      <p:sp>
        <p:nvSpPr>
          <p:cNvPr id="4" name="VCT_Marker_ID_4" hidden="1"/>
          <p:cNvSpPr/>
          <p:nvPr>
            <p:custDataLst>
              <p:tags r:id="rId17"/>
            </p:custDataLst>
          </p:nvPr>
        </p:nvSpPr>
        <p:spPr>
          <a:xfrm>
            <a:off x="1693336" y="127000"/>
            <a:ext cx="169333" cy="1270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fr-FR" sz="900" dirty="0">
              <a:solidFill>
                <a:srgbClr val="000000"/>
              </a:solidFill>
            </a:endParaRPr>
          </a:p>
        </p:txBody>
      </p:sp>
      <p:pic>
        <p:nvPicPr>
          <p:cNvPr id="12" name="logo_gris.png" descr="logo_gris.png"/>
          <p:cNvPicPr>
            <a:picLocks noChangeAspect="1"/>
          </p:cNvPicPr>
          <p:nvPr/>
        </p:nvPicPr>
        <p:blipFill>
          <a:blip r:embed="rId20"/>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371711617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hf hdr="0" ftr="0" dt="0"/>
  <p:txStyles>
    <p:titleStyle>
      <a:lvl1pPr algn="l" defTabSz="685800" rtl="0" eaLnBrk="1" latinLnBrk="0" hangingPunct="1">
        <a:lnSpc>
          <a:spcPct val="85000"/>
        </a:lnSpc>
        <a:spcBef>
          <a:spcPct val="0"/>
        </a:spcBef>
        <a:buNone/>
        <a:defRPr sz="2250" b="1"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1pPr>
      <a:lvl2pPr marL="532210" indent="-265510" algn="l" defTabSz="685800" rtl="0" eaLnBrk="1" latinLnBrk="0" hangingPunct="1">
        <a:spcBef>
          <a:spcPct val="20000"/>
        </a:spcBef>
        <a:buClr>
          <a:schemeClr val="accent2"/>
        </a:buClr>
        <a:buSzPct val="70000"/>
        <a:buFont typeface="Arial" pitchFamily="34" charset="0"/>
        <a:buChar char="►"/>
        <a:defRPr sz="1500" kern="1200">
          <a:solidFill>
            <a:schemeClr val="bg1"/>
          </a:solidFill>
          <a:latin typeface="+mn-lt"/>
          <a:ea typeface="+mn-ea"/>
          <a:cs typeface="+mn-cs"/>
        </a:defRPr>
      </a:lvl2pPr>
      <a:lvl3pPr marL="808435" indent="-265510" algn="l" defTabSz="685800" rtl="0" eaLnBrk="1" latinLnBrk="0" hangingPunct="1">
        <a:spcBef>
          <a:spcPct val="20000"/>
        </a:spcBef>
        <a:buClr>
          <a:schemeClr val="accent2"/>
        </a:buClr>
        <a:buSzPct val="70000"/>
        <a:buFont typeface="Arial" pitchFamily="34" charset="0"/>
        <a:buChar char="►"/>
        <a:defRPr sz="1350" kern="1200">
          <a:solidFill>
            <a:schemeClr val="bg1"/>
          </a:solidFill>
          <a:latin typeface="+mn-lt"/>
          <a:ea typeface="+mn-ea"/>
          <a:cs typeface="+mn-cs"/>
        </a:defRPr>
      </a:lvl3pPr>
      <a:lvl4pPr marL="1075135" indent="-266700" algn="l" defTabSz="685800" rtl="0" eaLnBrk="1" latinLnBrk="0" hangingPunct="1">
        <a:spcBef>
          <a:spcPct val="20000"/>
        </a:spcBef>
        <a:buClr>
          <a:schemeClr val="accent2"/>
        </a:buClr>
        <a:buSzPct val="70000"/>
        <a:buFont typeface="Arial" pitchFamily="34" charset="0"/>
        <a:buChar char="►"/>
        <a:defRPr sz="1200" kern="1200">
          <a:solidFill>
            <a:schemeClr val="bg1"/>
          </a:solidFill>
          <a:latin typeface="+mn-lt"/>
          <a:ea typeface="+mn-ea"/>
          <a:cs typeface="+mn-cs"/>
        </a:defRPr>
      </a:lvl4pPr>
      <a:lvl5pPr marL="1340644" indent="-265510" algn="l" defTabSz="685800" rtl="0" eaLnBrk="1" latinLnBrk="0" hangingPunct="1">
        <a:spcBef>
          <a:spcPct val="20000"/>
        </a:spcBef>
        <a:buClr>
          <a:schemeClr val="accent2"/>
        </a:buClr>
        <a:buSzPct val="70000"/>
        <a:buFont typeface="Arial" pitchFamily="34" charset="0"/>
        <a:buChar char="►"/>
        <a:defRPr sz="12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8"/>
            </p:custDataLst>
            <p:extLst>
              <p:ext uri="{D42A27DB-BD31-4B8C-83A1-F6EECF244321}">
                <p14:modId xmlns:p14="http://schemas.microsoft.com/office/powerpoint/2010/main" val="3269994991"/>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5" name="Object 4"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7" name="TextBox 6"/>
          <p:cNvSpPr txBox="1"/>
          <p:nvPr/>
        </p:nvSpPr>
        <p:spPr>
          <a:xfrm>
            <a:off x="609600" y="6415200"/>
            <a:ext cx="960000" cy="198000"/>
          </a:xfrm>
          <a:prstGeom prst="rect">
            <a:avLst/>
          </a:prstGeom>
          <a:noFill/>
        </p:spPr>
        <p:txBody>
          <a:bodyPr wrap="square" lIns="0" tIns="0" rIns="0" bIns="0" rtlCol="0">
            <a:noAutofit/>
          </a:bodyPr>
          <a:lstStyle/>
          <a:p>
            <a:r>
              <a:rPr lang="fr-FR" sz="1015" dirty="0" err="1">
                <a:solidFill>
                  <a:srgbClr val="808080"/>
                </a:solidFill>
              </a:rPr>
              <a:t>Pág</a:t>
            </a:r>
            <a:r>
              <a:rPr lang="fr-FR" sz="1015" dirty="0">
                <a:solidFill>
                  <a:srgbClr val="808080"/>
                </a:solidFill>
              </a:rPr>
              <a:t>. </a:t>
            </a:r>
            <a:fld id="{9AE4D82F-B047-469B-AC52-A46321747EAF}" type="slidenum">
              <a:rPr lang="fr-FR" sz="1015" smtClean="0">
                <a:solidFill>
                  <a:srgbClr val="808080"/>
                </a:solidFill>
              </a:rPr>
              <a:pPr/>
              <a:t>‹#›</a:t>
            </a:fld>
            <a:endParaRPr lang="fr-FR" sz="1015" dirty="0">
              <a:solidFill>
                <a:srgbClr val="808080"/>
              </a:solidFill>
            </a:endParaRPr>
          </a:p>
        </p:txBody>
      </p:sp>
      <p:pic>
        <p:nvPicPr>
          <p:cNvPr id="6" name="logo_gris.png" descr="logo_gris.png"/>
          <p:cNvPicPr>
            <a:picLocks noChangeAspect="1"/>
          </p:cNvPicPr>
          <p:nvPr/>
        </p:nvPicPr>
        <p:blipFill>
          <a:blip r:embed="rId12"/>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231983720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16"/>
            </p:custDataLst>
            <p:extLst>
              <p:ext uri="{D42A27DB-BD31-4B8C-83A1-F6EECF244321}">
                <p14:modId xmlns:p14="http://schemas.microsoft.com/office/powerpoint/2010/main" val="4167946780"/>
              </p:ext>
            </p:extLst>
          </p:nvPr>
        </p:nvGraphicFramePr>
        <p:xfrm>
          <a:off x="2119" y="1592"/>
          <a:ext cx="2116" cy="1587"/>
        </p:xfrm>
        <a:graphic>
          <a:graphicData uri="http://schemas.openxmlformats.org/presentationml/2006/ole">
            <mc:AlternateContent xmlns:mc="http://schemas.openxmlformats.org/markup-compatibility/2006">
              <mc:Choice xmlns:v="urn:schemas-microsoft-com:vml" Requires="v">
                <p:oleObj name="think-cell Slide" r:id="rId20" imgW="270" imgH="270" progId="TCLayout.ActiveDocument.1">
                  <p:embed/>
                </p:oleObj>
              </mc:Choice>
              <mc:Fallback>
                <p:oleObj name="think-cell Slide" r:id="rId20" imgW="270" imgH="270" progId="TCLayout.ActiveDocument.1">
                  <p:embed/>
                  <p:pic>
                    <p:nvPicPr>
                      <p:cNvPr id="6" name="Objekt 5" hidden="1"/>
                      <p:cNvPicPr/>
                      <p:nvPr/>
                    </p:nvPicPr>
                    <p:blipFill>
                      <a:blip r:embed="rId21"/>
                      <a:stretch>
                        <a:fillRect/>
                      </a:stretch>
                    </p:blipFill>
                    <p:spPr>
                      <a:xfrm>
                        <a:off x="2119" y="1592"/>
                        <a:ext cx="2116" cy="1587"/>
                      </a:xfrm>
                      <a:prstGeom prst="rect">
                        <a:avLst/>
                      </a:prstGeom>
                    </p:spPr>
                  </p:pic>
                </p:oleObj>
              </mc:Fallback>
            </mc:AlternateContent>
          </a:graphicData>
        </a:graphic>
      </p:graphicFrame>
      <p:sp>
        <p:nvSpPr>
          <p:cNvPr id="9" name="Rectangle 8" hidden="1"/>
          <p:cNvSpPr/>
          <p:nvPr>
            <p:custDataLst>
              <p:tags r:id="rId17"/>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250"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01600"/>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custDataLst>
              <p:tags r:id="rId18"/>
            </p:custDataLst>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5" name="Footer Placeholder 4"/>
          <p:cNvSpPr>
            <a:spLocks noGrp="1"/>
          </p:cNvSpPr>
          <p:nvPr>
            <p:ph type="ftr" sz="quarter" idx="3"/>
          </p:nvPr>
        </p:nvSpPr>
        <p:spPr>
          <a:xfrm>
            <a:off x="2111557" y="6415200"/>
            <a:ext cx="8064896" cy="239600"/>
          </a:xfrm>
          <a:prstGeom prst="rect">
            <a:avLst/>
          </a:prstGeom>
        </p:spPr>
        <p:txBody>
          <a:bodyPr vert="horz" lIns="0" tIns="0" rIns="0" bIns="0" rtlCol="0" anchor="t" anchorCtr="0">
            <a:noAutofit/>
          </a:bodyPr>
          <a:lstStyle>
            <a:lvl1pPr algn="l" eaLnBrk="1">
              <a:defRPr sz="825">
                <a:solidFill>
                  <a:schemeClr val="bg1"/>
                </a:solidFill>
              </a:defRPr>
            </a:lvl1pPr>
          </a:lstStyle>
          <a:p>
            <a:endParaRPr lang="fr-FR" dirty="0">
              <a:solidFill>
                <a:srgbClr val="808080"/>
              </a:solidFill>
              <a:latin typeface="EYInterstate Regular" panose="02000503020000020004" pitchFamily="2" charset="0"/>
            </a:endParaRPr>
          </a:p>
        </p:txBody>
      </p:sp>
      <p:sp>
        <p:nvSpPr>
          <p:cNvPr id="7" name="TextBox 6"/>
          <p:cNvSpPr txBox="1"/>
          <p:nvPr/>
        </p:nvSpPr>
        <p:spPr>
          <a:xfrm>
            <a:off x="609600" y="6415200"/>
            <a:ext cx="960000" cy="198000"/>
          </a:xfrm>
          <a:prstGeom prst="rect">
            <a:avLst/>
          </a:prstGeom>
          <a:noFill/>
        </p:spPr>
        <p:txBody>
          <a:bodyPr wrap="square" lIns="0" tIns="0" rIns="0" bIns="0" rtlCol="0">
            <a:noAutofit/>
          </a:bodyPr>
          <a:lstStyle/>
          <a:p>
            <a:r>
              <a:rPr lang="fr-FR" sz="825" dirty="0">
                <a:solidFill>
                  <a:srgbClr val="808080"/>
                </a:solidFill>
                <a:latin typeface="EYInterstate Regular" panose="02000503020000020004" pitchFamily="2" charset="0"/>
              </a:rPr>
              <a:t>Page </a:t>
            </a:r>
            <a:fld id="{9AE4D82F-B047-469B-AC52-A46321747EAF}" type="slidenum">
              <a:rPr lang="fr-FR" sz="825" smtClean="0">
                <a:solidFill>
                  <a:srgbClr val="808080"/>
                </a:solidFill>
                <a:latin typeface="EYInterstate Regular" panose="02000503020000020004" pitchFamily="2" charset="0"/>
              </a:rPr>
              <a:pPr/>
              <a:t>‹#›</a:t>
            </a:fld>
            <a:endParaRPr lang="fr-FR" sz="825" dirty="0">
              <a:solidFill>
                <a:srgbClr val="808080"/>
              </a:solidFill>
              <a:latin typeface="EYInterstate Regular" panose="02000503020000020004" pitchFamily="2" charset="0"/>
            </a:endParaRPr>
          </a:p>
        </p:txBody>
      </p:sp>
      <p:sp>
        <p:nvSpPr>
          <p:cNvPr id="4" name="VCT_Marker_ID_4" hidden="1"/>
          <p:cNvSpPr/>
          <p:nvPr>
            <p:custDataLst>
              <p:tags r:id="rId19"/>
            </p:custDataLst>
          </p:nvPr>
        </p:nvSpPr>
        <p:spPr>
          <a:xfrm>
            <a:off x="1693336" y="127000"/>
            <a:ext cx="169333" cy="1270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fr-FR" sz="900" dirty="0">
              <a:solidFill>
                <a:srgbClr val="000000"/>
              </a:solidFill>
              <a:latin typeface="EYInterstate Regular" panose="02000503020000020004" pitchFamily="2" charset="0"/>
            </a:endParaRPr>
          </a:p>
        </p:txBody>
      </p:sp>
      <p:pic>
        <p:nvPicPr>
          <p:cNvPr id="12" name="logo_gris.png" descr="logo_gris.png"/>
          <p:cNvPicPr>
            <a:picLocks noChangeAspect="1"/>
          </p:cNvPicPr>
          <p:nvPr/>
        </p:nvPicPr>
        <p:blipFill>
          <a:blip r:embed="rId22"/>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3588324264"/>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Lst>
  <p:hf hdr="0" ftr="0" dt="0"/>
  <p:txStyles>
    <p:titleStyle>
      <a:lvl1pPr algn="l" defTabSz="685800" rtl="0" eaLnBrk="1" latinLnBrk="0" hangingPunct="1">
        <a:lnSpc>
          <a:spcPct val="85000"/>
        </a:lnSpc>
        <a:spcBef>
          <a:spcPct val="0"/>
        </a:spcBef>
        <a:buNone/>
        <a:defRPr sz="2250" b="1"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chemeClr val="accent2"/>
        </a:buClr>
        <a:buSzPct val="70000"/>
        <a:buFont typeface="Arial" pitchFamily="34" charset="0"/>
        <a:buChar char="►"/>
        <a:defRPr sz="1800" kern="1200">
          <a:solidFill>
            <a:schemeClr val="bg1"/>
          </a:solidFill>
          <a:latin typeface="+mn-lt"/>
          <a:ea typeface="+mn-ea"/>
          <a:cs typeface="+mn-cs"/>
        </a:defRPr>
      </a:lvl1pPr>
      <a:lvl2pPr marL="532210" indent="-265510" algn="l" defTabSz="685800" rtl="0" eaLnBrk="1" latinLnBrk="0" hangingPunct="1">
        <a:spcBef>
          <a:spcPct val="20000"/>
        </a:spcBef>
        <a:buClr>
          <a:schemeClr val="accent2"/>
        </a:buClr>
        <a:buSzPct val="70000"/>
        <a:buFont typeface="Arial" pitchFamily="34" charset="0"/>
        <a:buChar char="►"/>
        <a:defRPr sz="1500" kern="1200">
          <a:solidFill>
            <a:schemeClr val="bg1"/>
          </a:solidFill>
          <a:latin typeface="+mn-lt"/>
          <a:ea typeface="+mn-ea"/>
          <a:cs typeface="+mn-cs"/>
        </a:defRPr>
      </a:lvl2pPr>
      <a:lvl3pPr marL="808435" indent="-265510" algn="l" defTabSz="685800" rtl="0" eaLnBrk="1" latinLnBrk="0" hangingPunct="1">
        <a:spcBef>
          <a:spcPct val="20000"/>
        </a:spcBef>
        <a:buClr>
          <a:schemeClr val="accent2"/>
        </a:buClr>
        <a:buSzPct val="70000"/>
        <a:buFont typeface="Arial" pitchFamily="34" charset="0"/>
        <a:buChar char="►"/>
        <a:defRPr sz="1350" kern="1200">
          <a:solidFill>
            <a:schemeClr val="bg1"/>
          </a:solidFill>
          <a:latin typeface="+mn-lt"/>
          <a:ea typeface="+mn-ea"/>
          <a:cs typeface="+mn-cs"/>
        </a:defRPr>
      </a:lvl3pPr>
      <a:lvl4pPr marL="1075135" indent="-266700" algn="l" defTabSz="685800" rtl="0" eaLnBrk="1" latinLnBrk="0" hangingPunct="1">
        <a:spcBef>
          <a:spcPct val="20000"/>
        </a:spcBef>
        <a:buClr>
          <a:schemeClr val="accent2"/>
        </a:buClr>
        <a:buSzPct val="70000"/>
        <a:buFont typeface="Arial" pitchFamily="34" charset="0"/>
        <a:buChar char="►"/>
        <a:defRPr sz="1200" kern="1200">
          <a:solidFill>
            <a:schemeClr val="bg1"/>
          </a:solidFill>
          <a:latin typeface="+mn-lt"/>
          <a:ea typeface="+mn-ea"/>
          <a:cs typeface="+mn-cs"/>
        </a:defRPr>
      </a:lvl4pPr>
      <a:lvl5pPr marL="1340644" indent="-265510" algn="l" defTabSz="685800" rtl="0" eaLnBrk="1" latinLnBrk="0" hangingPunct="1">
        <a:spcBef>
          <a:spcPct val="20000"/>
        </a:spcBef>
        <a:buClr>
          <a:schemeClr val="accent2"/>
        </a:buClr>
        <a:buSzPct val="70000"/>
        <a:buFont typeface="Arial" pitchFamily="34" charset="0"/>
        <a:buChar char="►"/>
        <a:defRPr sz="1200"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0"/>
            </p:custDataLst>
            <p:extLst>
              <p:ext uri="{D42A27DB-BD31-4B8C-83A1-F6EECF244321}">
                <p14:modId xmlns:p14="http://schemas.microsoft.com/office/powerpoint/2010/main" val="275280193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2" imgW="530" imgH="531" progId="TCLayout.ActiveDocument.1">
                  <p:embed/>
                </p:oleObj>
              </mc:Choice>
              <mc:Fallback>
                <p:oleObj name="think-cell Slide" r:id="rId12" imgW="530" imgH="531" progId="TCLayout.ActiveDocument.1">
                  <p:embed/>
                  <p:pic>
                    <p:nvPicPr>
                      <p:cNvPr id="13" name="Object 12" hidden="1"/>
                      <p:cNvPicPr/>
                      <p:nvPr/>
                    </p:nvPicPr>
                    <p:blipFill>
                      <a:blip r:embed="rId13"/>
                      <a:stretch>
                        <a:fillRect/>
                      </a:stretch>
                    </p:blipFill>
                    <p:spPr>
                      <a:xfrm>
                        <a:off x="1589" y="1588"/>
                        <a:ext cx="1588" cy="1588"/>
                      </a:xfrm>
                      <a:prstGeom prst="rect">
                        <a:avLst/>
                      </a:prstGeom>
                    </p:spPr>
                  </p:pic>
                </p:oleObj>
              </mc:Fallback>
            </mc:AlternateContent>
          </a:graphicData>
        </a:graphic>
      </p:graphicFrame>
      <p:sp>
        <p:nvSpPr>
          <p:cNvPr id="12" name="Rectangle 11" hidden="1"/>
          <p:cNvSpPr/>
          <p:nvPr>
            <p:custDataLst>
              <p:tags r:id="rId11"/>
            </p:custDataLst>
          </p:nvPr>
        </p:nvSpPr>
        <p:spPr>
          <a:xfrm>
            <a:off x="63114" y="-21493"/>
            <a:ext cx="32524" cy="201737"/>
          </a:xfrm>
          <a:prstGeom prst="rect">
            <a:avLst/>
          </a:prstGeom>
          <a:blipFill rotWithShape="1">
            <a:blip r:embed="rId14"/>
            <a:srcRect/>
            <a:tile tx="0" ty="0" sx="100000" sy="100000" flip="none" algn="tl"/>
          </a:blipFill>
          <a:ln w="3175" cap="flat">
            <a:noFill/>
            <a:miter lim="400000"/>
          </a:ln>
          <a:effectLst>
            <a:outerShdw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0" rtlCol="0" anchor="ctr">
            <a:noAutofit/>
          </a:bodyPr>
          <a:lstStyle/>
          <a:p>
            <a:pPr marL="0" marR="0" lvl="0" indent="0" algn="ctr" defTabSz="232172" rtl="0" eaLnBrk="1" fontAlgn="auto" latinLnBrk="0" hangingPunct="0">
              <a:lnSpc>
                <a:spcPts val="3200"/>
              </a:lnSpc>
              <a:spcBef>
                <a:spcPct val="0"/>
              </a:spcBef>
              <a:spcAft>
                <a:spcPct val="0"/>
              </a:spcAft>
              <a:buClrTx/>
              <a:buSzTx/>
              <a:buFontTx/>
              <a:buNone/>
              <a:tabLst/>
            </a:pPr>
            <a:endParaRPr kumimoji="0" lang="fr-FR" sz="2400" b="0" i="0" u="none" strike="noStrike" cap="none" spc="0" normalizeH="0" baseline="0" dirty="0">
              <a:ln>
                <a:noFill/>
              </a:ln>
              <a:solidFill>
                <a:srgbClr val="FFFFFF"/>
              </a:solidFill>
              <a:effectLst/>
              <a:uFillTx/>
              <a:latin typeface="EYInterstate Bold" panose="02000803030000020004" pitchFamily="2" charset="0"/>
              <a:ea typeface="Helvetica Light"/>
              <a:cs typeface="Helvetica Light"/>
              <a:sym typeface="EYInterstate Bold" panose="02000803030000020004" pitchFamily="2" charset="0"/>
            </a:endParaRPr>
          </a:p>
        </p:txBody>
      </p:sp>
      <p:pic>
        <p:nvPicPr>
          <p:cNvPr id="2" name="logo_gris.png" descr="logo_gris.png"/>
          <p:cNvPicPr>
            <a:picLocks noChangeAspect="1"/>
          </p:cNvPicPr>
          <p:nvPr/>
        </p:nvPicPr>
        <p:blipFill>
          <a:blip r:embed="rId15"/>
          <a:stretch>
            <a:fillRect/>
          </a:stretch>
        </p:blipFill>
        <p:spPr>
          <a:xfrm>
            <a:off x="11149933" y="5881600"/>
            <a:ext cx="671387" cy="786013"/>
          </a:xfrm>
          <a:prstGeom prst="rect">
            <a:avLst/>
          </a:prstGeom>
          <a:ln w="3175">
            <a:miter lim="400000"/>
          </a:ln>
        </p:spPr>
      </p:pic>
      <p:sp>
        <p:nvSpPr>
          <p:cNvPr id="3" name="Línea"/>
          <p:cNvSpPr/>
          <p:nvPr/>
        </p:nvSpPr>
        <p:spPr>
          <a:xfrm>
            <a:off x="347135" y="736602"/>
            <a:ext cx="11497735" cy="1"/>
          </a:xfrm>
          <a:prstGeom prst="line">
            <a:avLst/>
          </a:prstGeom>
          <a:ln w="3175">
            <a:solidFill>
              <a:srgbClr val="C0C0C0"/>
            </a:solidFill>
          </a:ln>
        </p:spPr>
        <p:txBody>
          <a:bodyPr lIns="45719" rIns="45719"/>
          <a:lstStyle/>
          <a:p>
            <a:pPr defTabSz="457189" eaLnBrk="1" hangingPunct="0">
              <a:defRPr>
                <a:latin typeface="Calibri"/>
                <a:ea typeface="Calibri"/>
                <a:cs typeface="Calibri"/>
                <a:sym typeface="Calibri"/>
              </a:defRPr>
            </a:pPr>
            <a:endParaRPr lang="fr-FR" sz="1800" kern="0" dirty="0">
              <a:solidFill>
                <a:srgbClr val="000000"/>
              </a:solidFill>
              <a:latin typeface="Calibri"/>
              <a:ea typeface="Calibri"/>
              <a:cs typeface="Calibri"/>
              <a:sym typeface="Calibri"/>
            </a:endParaRPr>
          </a:p>
        </p:txBody>
      </p:sp>
      <p:grpSp>
        <p:nvGrpSpPr>
          <p:cNvPr id="7" name="Grupo"/>
          <p:cNvGrpSpPr/>
          <p:nvPr/>
        </p:nvGrpSpPr>
        <p:grpSpPr>
          <a:xfrm>
            <a:off x="316931" y="6447519"/>
            <a:ext cx="600133" cy="1"/>
            <a:chOff x="0" y="0"/>
            <a:chExt cx="450099" cy="0"/>
          </a:xfrm>
        </p:grpSpPr>
        <p:sp>
          <p:nvSpPr>
            <p:cNvPr id="4" name="Línea"/>
            <p:cNvSpPr/>
            <p:nvPr/>
          </p:nvSpPr>
          <p:spPr>
            <a:xfrm>
              <a:off x="355256"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5" name="Línea"/>
            <p:cNvSpPr/>
            <p:nvPr/>
          </p:nvSpPr>
          <p:spPr>
            <a:xfrm>
              <a:off x="177628"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6" name="Línea"/>
            <p:cNvSpPr/>
            <p:nvPr/>
          </p:nvSpPr>
          <p:spPr>
            <a:xfrm>
              <a:off x="0"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8" name="Rectángulo"/>
          <p:cNvSpPr/>
          <p:nvPr/>
        </p:nvSpPr>
        <p:spPr>
          <a:xfrm>
            <a:off x="336571" y="160061"/>
            <a:ext cx="60960" cy="487643"/>
          </a:xfrm>
          <a:prstGeom prst="rect">
            <a:avLst/>
          </a:prstGeom>
          <a:solidFill>
            <a:srgbClr val="FFD200"/>
          </a:solidFill>
          <a:ln w="3175">
            <a:miter lim="400000"/>
          </a:ln>
        </p:spPr>
        <p:txBody>
          <a:bodyPr lIns="45719" rIns="45719" anchor="ct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sp>
        <p:nvSpPr>
          <p:cNvPr id="9" name="Texto del título"/>
          <p:cNvSpPr>
            <a:spLocks noGrp="1"/>
          </p:cNvSpPr>
          <p:nvPr>
            <p:ph type="title"/>
          </p:nvPr>
        </p:nvSpPr>
        <p:spPr>
          <a:xfrm>
            <a:off x="1220391" y="4521993"/>
            <a:ext cx="9751221" cy="846536"/>
          </a:xfrm>
          <a:prstGeom prst="rect">
            <a:avLst/>
          </a:prstGeom>
          <a:ln w="3175">
            <a:miter lim="400000"/>
          </a:ln>
          <a:extLst>
            <a:ext uri="{C572A759-6A51-4108-AA02-DFA0A04FC94B}">
              <ma14:wrappingTextBoxFlag xmlns="" xmlns:ma14="http://schemas.microsoft.com/office/mac/drawingml/2011/main" val="1"/>
            </a:ext>
          </a:extLst>
        </p:spPr>
        <p:txBody>
          <a:bodyPr lIns="16073" tIns="16073" rIns="16073" bIns="16073" anchor="b">
            <a:normAutofit/>
          </a:bodyPr>
          <a:lstStyle/>
          <a:p>
            <a:r>
              <a:rPr lang="fr-FR" dirty="0"/>
              <a:t>Texto </a:t>
            </a:r>
            <a:r>
              <a:rPr lang="fr-FR" dirty="0" err="1"/>
              <a:t>del</a:t>
            </a:r>
            <a:r>
              <a:rPr lang="fr-FR" dirty="0"/>
              <a:t> </a:t>
            </a:r>
            <a:r>
              <a:rPr lang="fr-FR" dirty="0" err="1"/>
              <a:t>título</a:t>
            </a:r>
            <a:endParaRPr lang="fr-FR" dirty="0"/>
          </a:p>
        </p:txBody>
      </p:sp>
      <p:sp>
        <p:nvSpPr>
          <p:cNvPr id="10" name="Nivel de texto 1…"/>
          <p:cNvSpPr>
            <a:spLocks noGrp="1"/>
          </p:cNvSpPr>
          <p:nvPr>
            <p:ph type="body" idx="1"/>
          </p:nvPr>
        </p:nvSpPr>
        <p:spPr>
          <a:xfrm>
            <a:off x="1220391" y="5395316"/>
            <a:ext cx="9751221" cy="669728"/>
          </a:xfrm>
          <a:prstGeom prst="rect">
            <a:avLst/>
          </a:prstGeom>
          <a:ln w="3175">
            <a:miter lim="400000"/>
          </a:ln>
          <a:extLst>
            <a:ext uri="{C572A759-6A51-4108-AA02-DFA0A04FC94B}">
              <ma14:wrappingTextBoxFlag xmlns="" xmlns:ma14="http://schemas.microsoft.com/office/mac/drawingml/2011/main" val="1"/>
            </a:ext>
          </a:extLst>
        </p:spPr>
        <p:txBody>
          <a:bodyPr lIns="16073" tIns="16073" rIns="16073" bIns="16073">
            <a:normAutofit/>
          </a:bodyPr>
          <a:lstStyle/>
          <a:p>
            <a:r>
              <a:rPr lang="fr-FR" dirty="0" err="1"/>
              <a:t>Nivel</a:t>
            </a:r>
            <a:r>
              <a:rPr lang="fr-FR" dirty="0"/>
              <a:t> de texto 1</a:t>
            </a:r>
          </a:p>
          <a:p>
            <a:pPr lvl="1"/>
            <a:r>
              <a:rPr lang="fr-FR" dirty="0" err="1"/>
              <a:t>Nivel</a:t>
            </a:r>
            <a:r>
              <a:rPr lang="fr-FR" dirty="0"/>
              <a:t> de texto 2</a:t>
            </a:r>
          </a:p>
          <a:p>
            <a:pPr lvl="2"/>
            <a:r>
              <a:rPr lang="fr-FR" dirty="0" err="1"/>
              <a:t>Nivel</a:t>
            </a:r>
            <a:r>
              <a:rPr lang="fr-FR" dirty="0"/>
              <a:t> de texto 3</a:t>
            </a:r>
          </a:p>
          <a:p>
            <a:pPr lvl="3"/>
            <a:r>
              <a:rPr lang="fr-FR" dirty="0" err="1"/>
              <a:t>Nivel</a:t>
            </a:r>
            <a:r>
              <a:rPr lang="fr-FR" dirty="0"/>
              <a:t> de texto 4</a:t>
            </a:r>
          </a:p>
          <a:p>
            <a:pPr lvl="4"/>
            <a:r>
              <a:rPr lang="fr-FR" dirty="0" err="1"/>
              <a:t>Nivel</a:t>
            </a:r>
            <a:r>
              <a:rPr lang="fr-FR" dirty="0"/>
              <a:t> de texto 5</a:t>
            </a:r>
          </a:p>
        </p:txBody>
      </p:sp>
      <p:sp>
        <p:nvSpPr>
          <p:cNvPr id="11" name="Número de diapositiva"/>
          <p:cNvSpPr>
            <a:spLocks noGrp="1"/>
          </p:cNvSpPr>
          <p:nvPr>
            <p:ph type="sldNum" sz="quarter" idx="2"/>
          </p:nvPr>
        </p:nvSpPr>
        <p:spPr>
          <a:xfrm>
            <a:off x="6012971" y="6054330"/>
            <a:ext cx="160700" cy="155571"/>
          </a:xfrm>
          <a:prstGeom prst="rect">
            <a:avLst/>
          </a:prstGeom>
          <a:ln w="3175">
            <a:miter lim="400000"/>
          </a:ln>
        </p:spPr>
        <p:txBody>
          <a:bodyPr wrap="none" lIns="16073" tIns="16073" rIns="16073" bIns="16073">
            <a:spAutoFit/>
          </a:bodyPr>
          <a:lstStyle>
            <a:lvl1pPr>
              <a:defRPr sz="800"/>
            </a:lvl1pPr>
          </a:lstStyle>
          <a:p>
            <a:pPr algn="ctr" defTabSz="309554" hangingPunct="0"/>
            <a:fld id="{86CB4B4D-7CA3-9044-876B-883B54F8677D}" type="slidenum">
              <a:rPr lang="fr-FR" kern="0" smtClean="0">
                <a:solidFill>
                  <a:srgbClr val="000000"/>
                </a:solidFill>
                <a:latin typeface="Helvetica Light"/>
                <a:sym typeface="Helvetica Light"/>
              </a:rPr>
              <a:pPr algn="ctr" defTabSz="309554" hangingPunct="0"/>
              <a:t>‹#›</a:t>
            </a:fld>
            <a:endParaRPr lang="fr-FR" kern="0" dirty="0">
              <a:solidFill>
                <a:srgbClr val="000000"/>
              </a:solidFill>
              <a:latin typeface="Helvetica Light"/>
              <a:sym typeface="Helvetica Light"/>
            </a:endParaRPr>
          </a:p>
        </p:txBody>
      </p:sp>
    </p:spTree>
    <p:extLst>
      <p:ext uri="{BB962C8B-B14F-4D97-AF65-F5344CB8AC3E}">
        <p14:creationId xmlns:p14="http://schemas.microsoft.com/office/powerpoint/2010/main" val="177544699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Lst>
  <p:transition spd="med"/>
  <p:hf hdr="0" ftr="0" dt="0"/>
  <p:txStyles>
    <p:titleStyle>
      <a:lvl1pPr marL="0" marR="0" indent="0"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1pPr>
      <a:lvl2pPr marL="0" marR="0" indent="228594"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2pPr>
      <a:lvl3pPr marL="0" marR="0" indent="457189"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3pPr>
      <a:lvl4pPr marL="0" marR="0" indent="685783"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4pPr>
      <a:lvl5pPr marL="0" marR="0" indent="914378"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5pPr>
      <a:lvl6pPr marL="0" marR="0" indent="1142972"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6pPr>
      <a:lvl7pPr marL="0" marR="0" indent="1371566"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7pPr>
      <a:lvl8pPr marL="0" marR="0" indent="1600160"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8pPr>
      <a:lvl9pPr marL="0" marR="0" indent="1828754"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9pPr>
    </p:titleStyle>
    <p:bodyStyle>
      <a:lvl1pPr marL="0" marR="0" indent="0"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594"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189"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783"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378"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2972"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566"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160"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754"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1pPr>
      <a:lvl2pPr marL="0" marR="0" indent="228594"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2pPr>
      <a:lvl3pPr marL="0" marR="0" indent="457189"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3pPr>
      <a:lvl4pPr marL="0" marR="0" indent="685783"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4pPr>
      <a:lvl5pPr marL="0" marR="0" indent="914378"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5pPr>
      <a:lvl6pPr marL="0" marR="0" indent="1142972"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6pPr>
      <a:lvl7pPr marL="0" marR="0" indent="1371566"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7pPr>
      <a:lvl8pPr marL="0" marR="0" indent="1600160"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8pPr>
      <a:lvl9pPr marL="0" marR="0" indent="1828754"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9"/>
            </p:custDataLst>
            <p:extLst>
              <p:ext uri="{D42A27DB-BD31-4B8C-83A1-F6EECF244321}">
                <p14:modId xmlns:p14="http://schemas.microsoft.com/office/powerpoint/2010/main" val="393326202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1" imgW="530" imgH="531" progId="TCLayout.ActiveDocument.1">
                  <p:embed/>
                </p:oleObj>
              </mc:Choice>
              <mc:Fallback>
                <p:oleObj name="think-cell Slide" r:id="rId11" imgW="530" imgH="531" progId="TCLayout.ActiveDocument.1">
                  <p:embed/>
                  <p:pic>
                    <p:nvPicPr>
                      <p:cNvPr id="5" name="Object 4" hidden="1"/>
                      <p:cNvPicPr/>
                      <p:nvPr/>
                    </p:nvPicPr>
                    <p:blipFill>
                      <a:blip r:embed="rId12"/>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10"/>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6" name="Línea"/>
          <p:cNvSpPr/>
          <p:nvPr/>
        </p:nvSpPr>
        <p:spPr>
          <a:xfrm>
            <a:off x="347135" y="736602"/>
            <a:ext cx="11497735" cy="1"/>
          </a:xfrm>
          <a:prstGeom prst="line">
            <a:avLst/>
          </a:prstGeom>
          <a:ln w="3175">
            <a:solidFill>
              <a:srgbClr val="C0C0C0"/>
            </a:solidFill>
          </a:ln>
        </p:spPr>
        <p:txBody>
          <a:bodyPr lIns="45719" rIns="45719"/>
          <a:lstStyle/>
          <a:p>
            <a:pPr defTabSz="457189" eaLnBrk="1" hangingPunct="0">
              <a:defRPr>
                <a:latin typeface="Calibri"/>
                <a:ea typeface="Calibri"/>
                <a:cs typeface="Calibri"/>
                <a:sym typeface="Calibri"/>
              </a:defRPr>
            </a:pPr>
            <a:endParaRPr lang="fr-FR" sz="1800" kern="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9684769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8"/>
            </p:custDataLst>
            <p:extLst>
              <p:ext uri="{D42A27DB-BD31-4B8C-83A1-F6EECF244321}">
                <p14:modId xmlns:p14="http://schemas.microsoft.com/office/powerpoint/2010/main" val="993848919"/>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5" name="Object 4"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9" name="logo_gris.png" descr="logo_gris.png"/>
          <p:cNvPicPr>
            <a:picLocks noChangeAspect="1"/>
          </p:cNvPicPr>
          <p:nvPr/>
        </p:nvPicPr>
        <p:blipFill>
          <a:blip r:embed="rId12"/>
          <a:stretch>
            <a:fillRect/>
          </a:stretch>
        </p:blipFill>
        <p:spPr>
          <a:xfrm>
            <a:off x="11149933" y="5881600"/>
            <a:ext cx="671387" cy="786013"/>
          </a:xfrm>
          <a:prstGeom prst="rect">
            <a:avLst/>
          </a:prstGeom>
          <a:ln w="3175">
            <a:miter lim="400000"/>
          </a:ln>
        </p:spPr>
      </p:pic>
    </p:spTree>
    <p:extLst>
      <p:ext uri="{BB962C8B-B14F-4D97-AF65-F5344CB8AC3E}">
        <p14:creationId xmlns:p14="http://schemas.microsoft.com/office/powerpoint/2010/main" val="3951496213"/>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8"/>
            </p:custDataLst>
            <p:extLst>
              <p:ext uri="{D42A27DB-BD31-4B8C-83A1-F6EECF244321}">
                <p14:modId xmlns:p14="http://schemas.microsoft.com/office/powerpoint/2010/main" val="3250306430"/>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5" name="Object 4"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7" name="TextBox 6"/>
          <p:cNvSpPr txBox="1"/>
          <p:nvPr/>
        </p:nvSpPr>
        <p:spPr>
          <a:xfrm>
            <a:off x="609600" y="6415200"/>
            <a:ext cx="960000" cy="198000"/>
          </a:xfrm>
          <a:prstGeom prst="rect">
            <a:avLst/>
          </a:prstGeom>
          <a:noFill/>
        </p:spPr>
        <p:txBody>
          <a:bodyPr wrap="square" lIns="0" tIns="0" rIns="0" bIns="0" rtlCol="0">
            <a:noAutofit/>
          </a:bodyPr>
          <a:lstStyle/>
          <a:p>
            <a:r>
              <a:rPr lang="fr-FR" sz="1015" dirty="0" err="1">
                <a:solidFill>
                  <a:srgbClr val="808080"/>
                </a:solidFill>
              </a:rPr>
              <a:t>Pág</a:t>
            </a:r>
            <a:r>
              <a:rPr lang="fr-FR" sz="1015" dirty="0">
                <a:solidFill>
                  <a:srgbClr val="808080"/>
                </a:solidFill>
              </a:rPr>
              <a:t>. </a:t>
            </a:r>
            <a:fld id="{9AE4D82F-B047-469B-AC52-A46321747EAF}" type="slidenum">
              <a:rPr lang="fr-FR" sz="1015" smtClean="0">
                <a:solidFill>
                  <a:srgbClr val="808080"/>
                </a:solidFill>
              </a:rPr>
              <a:pPr/>
              <a:t>‹#›</a:t>
            </a:fld>
            <a:endParaRPr lang="fr-FR" sz="1015" dirty="0">
              <a:solidFill>
                <a:srgbClr val="808080"/>
              </a:solidFill>
            </a:endParaRPr>
          </a:p>
        </p:txBody>
      </p:sp>
      <p:pic>
        <p:nvPicPr>
          <p:cNvPr id="9" name="logo_gris.png" descr="logo_gris.png"/>
          <p:cNvPicPr>
            <a:picLocks noChangeAspect="1"/>
          </p:cNvPicPr>
          <p:nvPr/>
        </p:nvPicPr>
        <p:blipFill>
          <a:blip r:embed="rId12"/>
          <a:stretch>
            <a:fillRect/>
          </a:stretch>
        </p:blipFill>
        <p:spPr>
          <a:xfrm>
            <a:off x="11149933" y="5881600"/>
            <a:ext cx="671387" cy="786013"/>
          </a:xfrm>
          <a:prstGeom prst="rect">
            <a:avLst/>
          </a:prstGeom>
          <a:ln w="3175">
            <a:miter lim="400000"/>
          </a:ln>
        </p:spPr>
      </p:pic>
    </p:spTree>
    <p:extLst>
      <p:ext uri="{BB962C8B-B14F-4D97-AF65-F5344CB8AC3E}">
        <p14:creationId xmlns:p14="http://schemas.microsoft.com/office/powerpoint/2010/main" val="249701722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8"/>
            </p:custDataLst>
            <p:extLst>
              <p:ext uri="{D42A27DB-BD31-4B8C-83A1-F6EECF244321}">
                <p14:modId xmlns:p14="http://schemas.microsoft.com/office/powerpoint/2010/main" val="1883620460"/>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5" name="Object 4"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9" name="logo_gris.png" descr="logo_gris.png"/>
          <p:cNvPicPr>
            <a:picLocks noChangeAspect="1"/>
          </p:cNvPicPr>
          <p:nvPr/>
        </p:nvPicPr>
        <p:blipFill>
          <a:blip r:embed="rId12"/>
          <a:stretch>
            <a:fillRect/>
          </a:stretch>
        </p:blipFill>
        <p:spPr>
          <a:xfrm>
            <a:off x="11149933" y="5881600"/>
            <a:ext cx="671387" cy="786013"/>
          </a:xfrm>
          <a:prstGeom prst="rect">
            <a:avLst/>
          </a:prstGeom>
          <a:ln w="3175">
            <a:miter lim="400000"/>
          </a:ln>
        </p:spPr>
      </p:pic>
    </p:spTree>
    <p:extLst>
      <p:ext uri="{BB962C8B-B14F-4D97-AF65-F5344CB8AC3E}">
        <p14:creationId xmlns:p14="http://schemas.microsoft.com/office/powerpoint/2010/main" val="81960065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8"/>
            </p:custDataLst>
            <p:extLst>
              <p:ext uri="{D42A27DB-BD31-4B8C-83A1-F6EECF244321}">
                <p14:modId xmlns:p14="http://schemas.microsoft.com/office/powerpoint/2010/main" val="258922280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5" name="Object 4"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2" name="TextBox 11"/>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3"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Rapport de détection</a:t>
            </a:r>
          </a:p>
        </p:txBody>
      </p:sp>
      <p:pic>
        <p:nvPicPr>
          <p:cNvPr id="8" name="logo_gris.png" descr="logo_gris.png"/>
          <p:cNvPicPr>
            <a:picLocks noChangeAspect="1"/>
          </p:cNvPicPr>
          <p:nvPr/>
        </p:nvPicPr>
        <p:blipFill>
          <a:blip r:embed="rId12"/>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233991821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14"/>
            </p:custDataLst>
            <p:extLst>
              <p:ext uri="{D42A27DB-BD31-4B8C-83A1-F6EECF244321}">
                <p14:modId xmlns:p14="http://schemas.microsoft.com/office/powerpoint/2010/main" val="1910010881"/>
              </p:ext>
            </p:extLst>
          </p:nvPr>
        </p:nvGraphicFramePr>
        <p:xfrm>
          <a:off x="2121" y="1594"/>
          <a:ext cx="2116" cy="1587"/>
        </p:xfrm>
        <a:graphic>
          <a:graphicData uri="http://schemas.openxmlformats.org/presentationml/2006/ole">
            <mc:AlternateContent xmlns:mc="http://schemas.openxmlformats.org/markup-compatibility/2006">
              <mc:Choice xmlns:v="urn:schemas-microsoft-com:vml" Requires="v">
                <p:oleObj name="think-cell Slide" r:id="rId18" imgW="270" imgH="270" progId="TCLayout.ActiveDocument.1">
                  <p:embed/>
                </p:oleObj>
              </mc:Choice>
              <mc:Fallback>
                <p:oleObj name="think-cell Slide" r:id="rId18" imgW="270" imgH="270" progId="TCLayout.ActiveDocument.1">
                  <p:embed/>
                  <p:pic>
                    <p:nvPicPr>
                      <p:cNvPr id="6" name="Objekt 5" hidden="1"/>
                      <p:cNvPicPr/>
                      <p:nvPr/>
                    </p:nvPicPr>
                    <p:blipFill>
                      <a:blip r:embed="rId19"/>
                      <a:stretch>
                        <a:fillRect/>
                      </a:stretch>
                    </p:blipFill>
                    <p:spPr>
                      <a:xfrm>
                        <a:off x="2121" y="1594"/>
                        <a:ext cx="2116" cy="1587"/>
                      </a:xfrm>
                      <a:prstGeom prst="rect">
                        <a:avLst/>
                      </a:prstGeom>
                    </p:spPr>
                  </p:pic>
                </p:oleObj>
              </mc:Fallback>
            </mc:AlternateContent>
          </a:graphicData>
        </a:graphic>
      </p:graphicFrame>
      <p:sp>
        <p:nvSpPr>
          <p:cNvPr id="9" name="Rectangle 8" hidden="1"/>
          <p:cNvSpPr/>
          <p:nvPr>
            <p:custDataLst>
              <p:tags r:id="rId15"/>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fr-FR" sz="2769" b="1" i="0" baseline="0" dirty="0" err="1">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01600"/>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custDataLst>
              <p:tags r:id="rId16"/>
            </p:custDataLst>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VCT_Marker_ID_4" hidden="1"/>
          <p:cNvSpPr/>
          <p:nvPr>
            <p:custDataLst>
              <p:tags r:id="rId17"/>
            </p:custDataLst>
          </p:nvPr>
        </p:nvSpPr>
        <p:spPr>
          <a:xfrm>
            <a:off x="1693336" y="127000"/>
            <a:ext cx="169333" cy="1270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fr-FR" sz="1108" dirty="0">
              <a:solidFill>
                <a:srgbClr val="000000"/>
              </a:solidFill>
            </a:endParaRPr>
          </a:p>
        </p:txBody>
      </p:sp>
      <p:sp>
        <p:nvSpPr>
          <p:cNvPr id="15" name="TextBox 14"/>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6"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Présentation de détection</a:t>
            </a:r>
          </a:p>
        </p:txBody>
      </p:sp>
      <p:pic>
        <p:nvPicPr>
          <p:cNvPr id="10" name="logo_gris.png" descr="logo_gris.png"/>
          <p:cNvPicPr>
            <a:picLocks noChangeAspect="1"/>
          </p:cNvPicPr>
          <p:nvPr/>
        </p:nvPicPr>
        <p:blipFill>
          <a:blip r:embed="rId20"/>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125951276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9"/>
            </p:custDataLst>
            <p:extLst>
              <p:ext uri="{D42A27DB-BD31-4B8C-83A1-F6EECF244321}">
                <p14:modId xmlns:p14="http://schemas.microsoft.com/office/powerpoint/2010/main" val="243144284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1" imgW="530" imgH="531" progId="TCLayout.ActiveDocument.1">
                  <p:embed/>
                </p:oleObj>
              </mc:Choice>
              <mc:Fallback>
                <p:oleObj name="think-cell Slide" r:id="rId11" imgW="530" imgH="531" progId="TCLayout.ActiveDocument.1">
                  <p:embed/>
                  <p:pic>
                    <p:nvPicPr>
                      <p:cNvPr id="5" name="Object 4" hidden="1"/>
                      <p:cNvPicPr/>
                      <p:nvPr/>
                    </p:nvPicPr>
                    <p:blipFill>
                      <a:blip r:embed="rId12"/>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10"/>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9" name="TextBox 8"/>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12"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Présentation de détection</a:t>
            </a:r>
          </a:p>
        </p:txBody>
      </p:sp>
      <p:pic>
        <p:nvPicPr>
          <p:cNvPr id="13" name="logo_gris.png" descr="logo_gris.png"/>
          <p:cNvPicPr>
            <a:picLocks noChangeAspect="1"/>
          </p:cNvPicPr>
          <p:nvPr/>
        </p:nvPicPr>
        <p:blipFill>
          <a:blip r:embed="rId13"/>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249455848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8"/>
            </p:custDataLst>
            <p:extLst>
              <p:ext uri="{D42A27DB-BD31-4B8C-83A1-F6EECF244321}">
                <p14:modId xmlns:p14="http://schemas.microsoft.com/office/powerpoint/2010/main" val="287260637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8" name="Object 7"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5" name="TextBox 4"/>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sp>
        <p:nvSpPr>
          <p:cNvPr id="6" name="Footer Placeholder 3"/>
          <p:cNvSpPr txBox="1">
            <a:spLocks/>
          </p:cNvSpPr>
          <p:nvPr/>
        </p:nvSpPr>
        <p:spPr>
          <a:xfrm>
            <a:off x="2905464" y="6417357"/>
            <a:ext cx="6381077" cy="235114"/>
          </a:xfrm>
          <a:prstGeom prst="rect">
            <a:avLst/>
          </a:prstGeom>
        </p:spPr>
        <p:txBody>
          <a:bodyPr vert="horz" lIns="0" tIns="0" rIns="0" bIns="0" rtlCol="0" anchor="t" anchorCtr="0">
            <a:noAutofit/>
          </a:bodyPr>
          <a:lstStyle>
            <a:defPPr>
              <a:defRPr lang="es-ES"/>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750" dirty="0">
                <a:solidFill>
                  <a:srgbClr val="808080"/>
                </a:solidFill>
                <a:latin typeface="EYInterstate Regular" panose="02000503020000020004" pitchFamily="2" charset="0"/>
              </a:rPr>
              <a:t>EY Revenue Improvement Solutions – BP ACA – </a:t>
            </a:r>
            <a:r>
              <a:rPr lang="fr-FR" sz="750" noProof="0" dirty="0">
                <a:solidFill>
                  <a:srgbClr val="808080"/>
                </a:solidFill>
                <a:latin typeface="EYInterstate Regular" panose="02000503020000020004" pitchFamily="2" charset="0"/>
              </a:rPr>
              <a:t>Présentation de détection</a:t>
            </a:r>
          </a:p>
        </p:txBody>
      </p:sp>
      <p:pic>
        <p:nvPicPr>
          <p:cNvPr id="7" name="logo_gris.png" descr="logo_gris.png"/>
          <p:cNvPicPr>
            <a:picLocks noChangeAspect="1"/>
          </p:cNvPicPr>
          <p:nvPr/>
        </p:nvPicPr>
        <p:blipFill>
          <a:blip r:embed="rId12"/>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280816011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9"/>
            </p:custDataLst>
            <p:extLst>
              <p:ext uri="{D42A27DB-BD31-4B8C-83A1-F6EECF244321}">
                <p14:modId xmlns:p14="http://schemas.microsoft.com/office/powerpoint/2010/main" val="332863704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1" imgW="530" imgH="531" progId="TCLayout.ActiveDocument.1">
                  <p:embed/>
                </p:oleObj>
              </mc:Choice>
              <mc:Fallback>
                <p:oleObj name="think-cell Slide" r:id="rId11" imgW="530" imgH="531" progId="TCLayout.ActiveDocument.1">
                  <p:embed/>
                  <p:pic>
                    <p:nvPicPr>
                      <p:cNvPr id="5" name="Object 4" hidden="1"/>
                      <p:cNvPicPr/>
                      <p:nvPr/>
                    </p:nvPicPr>
                    <p:blipFill>
                      <a:blip r:embed="rId12"/>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10"/>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7" name="TextBox 6"/>
          <p:cNvSpPr txBox="1"/>
          <p:nvPr/>
        </p:nvSpPr>
        <p:spPr>
          <a:xfrm>
            <a:off x="609600" y="6415200"/>
            <a:ext cx="960000" cy="198000"/>
          </a:xfrm>
          <a:prstGeom prst="rect">
            <a:avLst/>
          </a:prstGeom>
          <a:noFill/>
        </p:spPr>
        <p:txBody>
          <a:bodyPr wrap="square" lIns="0" tIns="0" rIns="0" bIns="0" rtlCol="0">
            <a:noAutofit/>
          </a:bodyPr>
          <a:lstStyle/>
          <a:p>
            <a:r>
              <a:rPr lang="fr-FR" sz="1015" dirty="0">
                <a:solidFill>
                  <a:srgbClr val="808080"/>
                </a:solidFill>
              </a:rPr>
              <a:t>Page </a:t>
            </a:r>
            <a:fld id="{9AE4D82F-B047-469B-AC52-A46321747EAF}" type="slidenum">
              <a:rPr lang="fr-FR" sz="1015" smtClean="0">
                <a:solidFill>
                  <a:srgbClr val="808080"/>
                </a:solidFill>
              </a:rPr>
              <a:pPr/>
              <a:t>‹#›</a:t>
            </a:fld>
            <a:endParaRPr lang="fr-FR" sz="1015" dirty="0">
              <a:solidFill>
                <a:srgbClr val="808080"/>
              </a:solidFill>
            </a:endParaRPr>
          </a:p>
        </p:txBody>
      </p:sp>
      <p:grpSp>
        <p:nvGrpSpPr>
          <p:cNvPr id="8" name="Group 7"/>
          <p:cNvGrpSpPr/>
          <p:nvPr/>
        </p:nvGrpSpPr>
        <p:grpSpPr bwMode="gray">
          <a:xfrm>
            <a:off x="11131557" y="6450020"/>
            <a:ext cx="450849" cy="204787"/>
            <a:chOff x="8348663" y="6450013"/>
            <a:chExt cx="338137" cy="204787"/>
          </a:xfrm>
          <a:solidFill>
            <a:srgbClr val="808080"/>
          </a:solidFill>
        </p:grpSpPr>
        <p:sp>
          <p:nvSpPr>
            <p:cNvPr id="10" name="Freeform 5"/>
            <p:cNvSpPr>
              <a:spLocks/>
            </p:cNvSpPr>
            <p:nvPr/>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eaLnBrk="1"/>
              <a:endParaRPr lang="fr-FR" sz="1661" dirty="0">
                <a:solidFill>
                  <a:srgbClr val="000000"/>
                </a:solidFill>
              </a:endParaRPr>
            </a:p>
          </p:txBody>
        </p:sp>
        <p:sp>
          <p:nvSpPr>
            <p:cNvPr id="11" name="Freeform 6"/>
            <p:cNvSpPr>
              <a:spLocks/>
            </p:cNvSpPr>
            <p:nvPr/>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eaLnBrk="1"/>
              <a:endParaRPr lang="fr-FR" sz="1661" dirty="0">
                <a:solidFill>
                  <a:srgbClr val="000000"/>
                </a:solidFill>
              </a:endParaRPr>
            </a:p>
          </p:txBody>
        </p:sp>
      </p:grpSp>
    </p:spTree>
    <p:extLst>
      <p:ext uri="{BB962C8B-B14F-4D97-AF65-F5344CB8AC3E}">
        <p14:creationId xmlns:p14="http://schemas.microsoft.com/office/powerpoint/2010/main" val="2151977837"/>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9"/>
            </p:custDataLst>
            <p:extLst>
              <p:ext uri="{D42A27DB-BD31-4B8C-83A1-F6EECF244321}">
                <p14:modId xmlns:p14="http://schemas.microsoft.com/office/powerpoint/2010/main" val="119689857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1" imgW="530" imgH="531" progId="TCLayout.ActiveDocument.1">
                  <p:embed/>
                </p:oleObj>
              </mc:Choice>
              <mc:Fallback>
                <p:oleObj name="think-cell Slide" r:id="rId11" imgW="530" imgH="531" progId="TCLayout.ActiveDocument.1">
                  <p:embed/>
                  <p:pic>
                    <p:nvPicPr>
                      <p:cNvPr id="14" name="Object 13" hidden="1"/>
                      <p:cNvPicPr/>
                      <p:nvPr/>
                    </p:nvPicPr>
                    <p:blipFill>
                      <a:blip r:embed="rId12"/>
                      <a:stretch>
                        <a:fillRect/>
                      </a:stretch>
                    </p:blipFill>
                    <p:spPr>
                      <a:xfrm>
                        <a:off x="1589" y="1588"/>
                        <a:ext cx="1588" cy="1588"/>
                      </a:xfrm>
                      <a:prstGeom prst="rect">
                        <a:avLst/>
                      </a:prstGeom>
                    </p:spPr>
                  </p:pic>
                </p:oleObj>
              </mc:Fallback>
            </mc:AlternateContent>
          </a:graphicData>
        </a:graphic>
      </p:graphicFrame>
      <p:sp>
        <p:nvSpPr>
          <p:cNvPr id="13" name="Rectangle 12" hidden="1"/>
          <p:cNvSpPr/>
          <p:nvPr>
            <p:custDataLst>
              <p:tags r:id="rId10"/>
            </p:custDataLst>
          </p:nvPr>
        </p:nvSpPr>
        <p:spPr>
          <a:xfrm>
            <a:off x="63114" y="-21493"/>
            <a:ext cx="32524" cy="201737"/>
          </a:xfrm>
          <a:prstGeom prst="rect">
            <a:avLst/>
          </a:prstGeom>
          <a:blipFill rotWithShape="1">
            <a:blip r:embed="rId13"/>
            <a:srcRect/>
            <a:tile tx="0" ty="0" sx="100000" sy="100000" flip="none" algn="tl"/>
          </a:blipFill>
          <a:ln w="3175" cap="flat">
            <a:noFill/>
            <a:miter lim="400000"/>
          </a:ln>
          <a:effectLst>
            <a:outerShdw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0" rtlCol="0" anchor="ctr">
            <a:noAutofit/>
          </a:bodyPr>
          <a:lstStyle/>
          <a:p>
            <a:pPr marL="0" marR="0" lvl="0" indent="0" algn="ctr" defTabSz="232172" rtl="0" eaLnBrk="1" fontAlgn="auto" latinLnBrk="0" hangingPunct="0">
              <a:lnSpc>
                <a:spcPts val="3200"/>
              </a:lnSpc>
              <a:spcBef>
                <a:spcPct val="0"/>
              </a:spcBef>
              <a:spcAft>
                <a:spcPct val="0"/>
              </a:spcAft>
              <a:buClrTx/>
              <a:buSzTx/>
              <a:buFontTx/>
              <a:buNone/>
              <a:tabLst/>
            </a:pPr>
            <a:endParaRPr kumimoji="0" lang="fr-FR" sz="2400" b="0" i="0" u="none" strike="noStrike" cap="none" spc="0" normalizeH="0" baseline="0" dirty="0">
              <a:ln>
                <a:noFill/>
              </a:ln>
              <a:solidFill>
                <a:srgbClr val="FFFFFF"/>
              </a:solidFill>
              <a:effectLst/>
              <a:uFillTx/>
              <a:latin typeface="EYInterstate Bold" panose="02000803030000020004" pitchFamily="2" charset="0"/>
              <a:ea typeface="Helvetica Light"/>
              <a:cs typeface="Helvetica Light"/>
              <a:sym typeface="EYInterstate Bold" panose="02000803030000020004" pitchFamily="2" charset="0"/>
            </a:endParaRPr>
          </a:p>
        </p:txBody>
      </p:sp>
      <p:sp>
        <p:nvSpPr>
          <p:cNvPr id="3" name="Línea"/>
          <p:cNvSpPr/>
          <p:nvPr/>
        </p:nvSpPr>
        <p:spPr>
          <a:xfrm>
            <a:off x="347135" y="736602"/>
            <a:ext cx="11497735" cy="1"/>
          </a:xfrm>
          <a:prstGeom prst="line">
            <a:avLst/>
          </a:prstGeom>
          <a:ln w="3175">
            <a:solidFill>
              <a:srgbClr val="C0C0C0"/>
            </a:solidFill>
          </a:ln>
        </p:spPr>
        <p:txBody>
          <a:bodyPr lIns="45719" rIns="45719"/>
          <a:lstStyle/>
          <a:p>
            <a:pPr defTabSz="457189" eaLnBrk="1" hangingPunct="0">
              <a:defRPr>
                <a:latin typeface="Calibri"/>
                <a:ea typeface="Calibri"/>
                <a:cs typeface="Calibri"/>
                <a:sym typeface="Calibri"/>
              </a:defRPr>
            </a:pPr>
            <a:endParaRPr lang="fr-FR" sz="1800" kern="0" dirty="0">
              <a:solidFill>
                <a:srgbClr val="000000"/>
              </a:solidFill>
              <a:latin typeface="Calibri"/>
              <a:ea typeface="Calibri"/>
              <a:cs typeface="Calibri"/>
              <a:sym typeface="Calibri"/>
            </a:endParaRPr>
          </a:p>
        </p:txBody>
      </p:sp>
      <p:grpSp>
        <p:nvGrpSpPr>
          <p:cNvPr id="7" name="Grupo"/>
          <p:cNvGrpSpPr/>
          <p:nvPr/>
        </p:nvGrpSpPr>
        <p:grpSpPr>
          <a:xfrm>
            <a:off x="316931" y="6447519"/>
            <a:ext cx="600133" cy="1"/>
            <a:chOff x="0" y="0"/>
            <a:chExt cx="450099" cy="0"/>
          </a:xfrm>
        </p:grpSpPr>
        <p:sp>
          <p:nvSpPr>
            <p:cNvPr id="4" name="Línea"/>
            <p:cNvSpPr/>
            <p:nvPr/>
          </p:nvSpPr>
          <p:spPr>
            <a:xfrm>
              <a:off x="355256"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5" name="Línea"/>
            <p:cNvSpPr/>
            <p:nvPr/>
          </p:nvSpPr>
          <p:spPr>
            <a:xfrm>
              <a:off x="177628"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sp>
          <p:nvSpPr>
            <p:cNvPr id="6" name="Línea"/>
            <p:cNvSpPr/>
            <p:nvPr/>
          </p:nvSpPr>
          <p:spPr>
            <a:xfrm>
              <a:off x="0" y="0"/>
              <a:ext cx="94844" cy="0"/>
            </a:xfrm>
            <a:prstGeom prst="line">
              <a:avLst/>
            </a:prstGeom>
            <a:noFill/>
            <a:ln w="88900" cap="flat">
              <a:solidFill>
                <a:srgbClr val="FFD200"/>
              </a:solidFill>
              <a:prstDash val="solid"/>
              <a:miter lim="400000"/>
            </a:ln>
            <a:effectLst/>
          </p:spPr>
          <p:txBody>
            <a:bodyPr wrap="square" lIns="16073" tIns="16073" rIns="16073" bIns="16073" numCol="1" anchor="ctr">
              <a:noAutofit/>
            </a:bodyPr>
            <a:lstStyle/>
            <a:p>
              <a:pPr algn="ctr" defTabSz="309554" eaLnBrk="1" hangingPunct="0">
                <a:defRPr sz="1100"/>
              </a:pPr>
              <a:endParaRPr lang="fr-FR" sz="1100" kern="0" dirty="0">
                <a:solidFill>
                  <a:srgbClr val="000000"/>
                </a:solidFill>
                <a:latin typeface="Helvetica Light"/>
                <a:sym typeface="Helvetica Light"/>
              </a:endParaRPr>
            </a:p>
          </p:txBody>
        </p:sp>
      </p:grpSp>
      <p:sp>
        <p:nvSpPr>
          <p:cNvPr id="8" name="Rectángulo"/>
          <p:cNvSpPr/>
          <p:nvPr/>
        </p:nvSpPr>
        <p:spPr>
          <a:xfrm>
            <a:off x="336571" y="160061"/>
            <a:ext cx="60960" cy="487643"/>
          </a:xfrm>
          <a:prstGeom prst="rect">
            <a:avLst/>
          </a:prstGeom>
          <a:solidFill>
            <a:srgbClr val="FFD200"/>
          </a:solidFill>
          <a:ln w="3175">
            <a:miter lim="400000"/>
          </a:ln>
        </p:spPr>
        <p:txBody>
          <a:bodyPr lIns="45719" rIns="45719" anchor="ctr"/>
          <a:lstStyle/>
          <a:p>
            <a:pPr algn="ctr" defTabSz="457189" eaLnBrk="1" hangingPunct="0">
              <a:defRPr>
                <a:solidFill>
                  <a:srgbClr val="FFFFFF"/>
                </a:solidFill>
                <a:latin typeface="Calibri"/>
                <a:ea typeface="Calibri"/>
                <a:cs typeface="Calibri"/>
                <a:sym typeface="Calibri"/>
              </a:defRPr>
            </a:pPr>
            <a:endParaRPr lang="fr-FR" sz="1800" kern="0" dirty="0">
              <a:solidFill>
                <a:srgbClr val="FFFFFF"/>
              </a:solidFill>
              <a:latin typeface="Calibri"/>
              <a:ea typeface="Calibri"/>
              <a:cs typeface="Calibri"/>
              <a:sym typeface="Calibri"/>
            </a:endParaRPr>
          </a:p>
        </p:txBody>
      </p:sp>
      <p:sp>
        <p:nvSpPr>
          <p:cNvPr id="9" name="Texto del título"/>
          <p:cNvSpPr>
            <a:spLocks noGrp="1"/>
          </p:cNvSpPr>
          <p:nvPr>
            <p:ph type="title"/>
          </p:nvPr>
        </p:nvSpPr>
        <p:spPr>
          <a:xfrm>
            <a:off x="1220391" y="4521993"/>
            <a:ext cx="9751221" cy="846536"/>
          </a:xfrm>
          <a:prstGeom prst="rect">
            <a:avLst/>
          </a:prstGeom>
          <a:ln w="3175">
            <a:miter lim="400000"/>
          </a:ln>
          <a:extLst>
            <a:ext uri="{C572A759-6A51-4108-AA02-DFA0A04FC94B}">
              <ma14:wrappingTextBoxFlag xmlns="" xmlns:ma14="http://schemas.microsoft.com/office/mac/drawingml/2011/main" val="1"/>
            </a:ext>
          </a:extLst>
        </p:spPr>
        <p:txBody>
          <a:bodyPr lIns="16073" tIns="16073" rIns="16073" bIns="16073" anchor="b">
            <a:normAutofit/>
          </a:bodyPr>
          <a:lstStyle/>
          <a:p>
            <a:r>
              <a:rPr lang="fr-FR" dirty="0"/>
              <a:t>Texto </a:t>
            </a:r>
            <a:r>
              <a:rPr lang="fr-FR" dirty="0" err="1"/>
              <a:t>del</a:t>
            </a:r>
            <a:r>
              <a:rPr lang="fr-FR" dirty="0"/>
              <a:t> </a:t>
            </a:r>
            <a:r>
              <a:rPr lang="fr-FR" dirty="0" err="1"/>
              <a:t>título</a:t>
            </a:r>
            <a:endParaRPr lang="fr-FR" dirty="0"/>
          </a:p>
        </p:txBody>
      </p:sp>
      <p:sp>
        <p:nvSpPr>
          <p:cNvPr id="10" name="Nivel de texto 1…"/>
          <p:cNvSpPr>
            <a:spLocks noGrp="1"/>
          </p:cNvSpPr>
          <p:nvPr>
            <p:ph type="body" idx="1"/>
          </p:nvPr>
        </p:nvSpPr>
        <p:spPr>
          <a:xfrm>
            <a:off x="1220391" y="5395316"/>
            <a:ext cx="9751221" cy="669728"/>
          </a:xfrm>
          <a:prstGeom prst="rect">
            <a:avLst/>
          </a:prstGeom>
          <a:ln w="3175">
            <a:miter lim="400000"/>
          </a:ln>
          <a:extLst>
            <a:ext uri="{C572A759-6A51-4108-AA02-DFA0A04FC94B}">
              <ma14:wrappingTextBoxFlag xmlns="" xmlns:ma14="http://schemas.microsoft.com/office/mac/drawingml/2011/main" val="1"/>
            </a:ext>
          </a:extLst>
        </p:spPr>
        <p:txBody>
          <a:bodyPr lIns="16073" tIns="16073" rIns="16073" bIns="16073">
            <a:normAutofit/>
          </a:bodyPr>
          <a:lstStyle/>
          <a:p>
            <a:r>
              <a:rPr lang="fr-FR" dirty="0" err="1"/>
              <a:t>Nivel</a:t>
            </a:r>
            <a:r>
              <a:rPr lang="fr-FR" dirty="0"/>
              <a:t> de texto 1</a:t>
            </a:r>
          </a:p>
          <a:p>
            <a:pPr lvl="1"/>
            <a:r>
              <a:rPr lang="fr-FR" dirty="0" err="1"/>
              <a:t>Nivel</a:t>
            </a:r>
            <a:r>
              <a:rPr lang="fr-FR" dirty="0"/>
              <a:t> de texto 2</a:t>
            </a:r>
          </a:p>
          <a:p>
            <a:pPr lvl="2"/>
            <a:r>
              <a:rPr lang="fr-FR" dirty="0" err="1"/>
              <a:t>Nivel</a:t>
            </a:r>
            <a:r>
              <a:rPr lang="fr-FR" dirty="0"/>
              <a:t> de texto 3</a:t>
            </a:r>
          </a:p>
          <a:p>
            <a:pPr lvl="3"/>
            <a:r>
              <a:rPr lang="fr-FR" dirty="0" err="1"/>
              <a:t>Nivel</a:t>
            </a:r>
            <a:r>
              <a:rPr lang="fr-FR" dirty="0"/>
              <a:t> de texto 4</a:t>
            </a:r>
          </a:p>
          <a:p>
            <a:pPr lvl="4"/>
            <a:r>
              <a:rPr lang="fr-FR" dirty="0" err="1"/>
              <a:t>Nivel</a:t>
            </a:r>
            <a:r>
              <a:rPr lang="fr-FR" dirty="0"/>
              <a:t> de texto 5</a:t>
            </a:r>
          </a:p>
        </p:txBody>
      </p:sp>
      <p:sp>
        <p:nvSpPr>
          <p:cNvPr id="11" name="Número de diapositiva"/>
          <p:cNvSpPr>
            <a:spLocks noGrp="1"/>
          </p:cNvSpPr>
          <p:nvPr>
            <p:ph type="sldNum" sz="quarter" idx="2"/>
          </p:nvPr>
        </p:nvSpPr>
        <p:spPr>
          <a:xfrm>
            <a:off x="6012971" y="6054330"/>
            <a:ext cx="160700" cy="155571"/>
          </a:xfrm>
          <a:prstGeom prst="rect">
            <a:avLst/>
          </a:prstGeom>
          <a:ln w="3175">
            <a:miter lim="400000"/>
          </a:ln>
        </p:spPr>
        <p:txBody>
          <a:bodyPr wrap="none" lIns="16073" tIns="16073" rIns="16073" bIns="16073">
            <a:spAutoFit/>
          </a:bodyPr>
          <a:lstStyle>
            <a:lvl1pPr>
              <a:defRPr sz="800"/>
            </a:lvl1pPr>
          </a:lstStyle>
          <a:p>
            <a:pPr algn="ctr" defTabSz="309554" hangingPunct="0"/>
            <a:fld id="{86CB4B4D-7CA3-9044-876B-883B54F8677D}" type="slidenum">
              <a:rPr lang="fr-FR" kern="0" smtClean="0">
                <a:solidFill>
                  <a:srgbClr val="000000"/>
                </a:solidFill>
                <a:latin typeface="Helvetica Light"/>
                <a:sym typeface="Helvetica Light"/>
              </a:rPr>
              <a:pPr algn="ctr" defTabSz="309554" hangingPunct="0"/>
              <a:t>‹#›</a:t>
            </a:fld>
            <a:endParaRPr lang="fr-FR" kern="0" dirty="0">
              <a:solidFill>
                <a:srgbClr val="000000"/>
              </a:solidFill>
              <a:latin typeface="Helvetica Light"/>
              <a:sym typeface="Helvetica Light"/>
            </a:endParaRPr>
          </a:p>
        </p:txBody>
      </p:sp>
      <p:pic>
        <p:nvPicPr>
          <p:cNvPr id="12" name="logo_gris.png" descr="logo_gris.png"/>
          <p:cNvPicPr>
            <a:picLocks noChangeAspect="1"/>
          </p:cNvPicPr>
          <p:nvPr/>
        </p:nvPicPr>
        <p:blipFill>
          <a:blip r:embed="rId14"/>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192943122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Lst>
  <p:transition spd="med"/>
  <p:hf hdr="0" ftr="0" dt="0"/>
  <p:txStyles>
    <p:titleStyle>
      <a:lvl1pPr marL="0" marR="0" indent="0"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1pPr>
      <a:lvl2pPr marL="0" marR="0" indent="228594"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2pPr>
      <a:lvl3pPr marL="0" marR="0" indent="457189"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3pPr>
      <a:lvl4pPr marL="0" marR="0" indent="685783"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4pPr>
      <a:lvl5pPr marL="0" marR="0" indent="914378"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5pPr>
      <a:lvl6pPr marL="0" marR="0" indent="1142972"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6pPr>
      <a:lvl7pPr marL="0" marR="0" indent="1371566"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7pPr>
      <a:lvl8pPr marL="0" marR="0" indent="1600160"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8pPr>
      <a:lvl9pPr marL="0" marR="0" indent="1828754" algn="l" defTabSz="457189" rtl="0" eaLnBrk="1" latinLnBrk="0" hangingPunct="1">
        <a:lnSpc>
          <a:spcPts val="3200"/>
        </a:lnSpc>
        <a:spcBef>
          <a:spcPts val="0"/>
        </a:spcBef>
        <a:spcAft>
          <a:spcPts val="0"/>
        </a:spcAft>
        <a:buClrTx/>
        <a:buSzTx/>
        <a:buFontTx/>
        <a:buNone/>
        <a:tabLst/>
        <a:defRPr sz="2400" b="0" i="0" u="none" strike="noStrike" cap="none" spc="-144" baseline="0">
          <a:ln>
            <a:noFill/>
          </a:ln>
          <a:solidFill>
            <a:srgbClr val="262626"/>
          </a:solidFill>
          <a:uFillTx/>
          <a:latin typeface="+mj-lt"/>
          <a:ea typeface="+mj-ea"/>
          <a:cs typeface="+mj-cs"/>
          <a:sym typeface="EYInterstate Bold"/>
        </a:defRPr>
      </a:lvl9pPr>
    </p:titleStyle>
    <p:bodyStyle>
      <a:lvl1pPr marL="0" marR="0" indent="0"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594"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189"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783"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378"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2972"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566"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160"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754" algn="ctr" defTabSz="309554" rtl="0" eaLnBrk="1" latinLnBrk="0" hangingPunct="1">
        <a:lnSpc>
          <a:spcPct val="100000"/>
        </a:lnSpc>
        <a:spcBef>
          <a:spcPts val="0"/>
        </a:spcBef>
        <a:spcAft>
          <a:spcPts val="0"/>
        </a:spcAft>
        <a:buClrTx/>
        <a:buSzTx/>
        <a:buFontTx/>
        <a:buNone/>
        <a:tabLst/>
        <a:defRPr sz="14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1pPr>
      <a:lvl2pPr marL="0" marR="0" indent="228594"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2pPr>
      <a:lvl3pPr marL="0" marR="0" indent="457189"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3pPr>
      <a:lvl4pPr marL="0" marR="0" indent="685783"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4pPr>
      <a:lvl5pPr marL="0" marR="0" indent="914378"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5pPr>
      <a:lvl6pPr marL="0" marR="0" indent="1142972"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6pPr>
      <a:lvl7pPr marL="0" marR="0" indent="1371566"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7pPr>
      <a:lvl8pPr marL="0" marR="0" indent="1600160"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8pPr>
      <a:lvl9pPr marL="0" marR="0" indent="1828754" algn="ctr" defTabSz="309554" rtl="0" eaLnBrk="1" latinLnBrk="0" hangingPunct="1">
        <a:lnSpc>
          <a:spcPct val="100000"/>
        </a:lnSpc>
        <a:spcBef>
          <a:spcPts val="0"/>
        </a:spcBef>
        <a:spcAft>
          <a:spcPts val="0"/>
        </a:spcAft>
        <a:buClrTx/>
        <a:buSzTx/>
        <a:buFontTx/>
        <a:buNone/>
        <a:tabLst/>
        <a:defRPr sz="8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8"/>
            </p:custDataLst>
            <p:extLst>
              <p:ext uri="{D42A27DB-BD31-4B8C-83A1-F6EECF244321}">
                <p14:modId xmlns:p14="http://schemas.microsoft.com/office/powerpoint/2010/main" val="55799448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10" imgW="530" imgH="531" progId="TCLayout.ActiveDocument.1">
                  <p:embed/>
                </p:oleObj>
              </mc:Choice>
              <mc:Fallback>
                <p:oleObj name="think-cell Slide" r:id="rId10" imgW="530" imgH="531" progId="TCLayout.ActiveDocument.1">
                  <p:embed/>
                  <p:pic>
                    <p:nvPicPr>
                      <p:cNvPr id="6" name="Object 5" hidden="1"/>
                      <p:cNvPicPr/>
                      <p:nvPr/>
                    </p:nvPicPr>
                    <p:blipFill>
                      <a:blip r:embed="rId11"/>
                      <a:stretch>
                        <a:fillRect/>
                      </a:stretch>
                    </p:blipFill>
                    <p:spPr>
                      <a:xfrm>
                        <a:off x="1589" y="1588"/>
                        <a:ext cx="1588" cy="1588"/>
                      </a:xfrm>
                      <a:prstGeom prst="rect">
                        <a:avLst/>
                      </a:prstGeom>
                    </p:spPr>
                  </p:pic>
                </p:oleObj>
              </mc:Fallback>
            </mc:AlternateContent>
          </a:graphicData>
        </a:graphic>
      </p:graphicFrame>
      <p:sp>
        <p:nvSpPr>
          <p:cNvPr id="4" name="Rectangle 3" hidden="1"/>
          <p:cNvSpPr/>
          <p:nvPr>
            <p:custDataLst>
              <p:tags r:id="rId9"/>
            </p:custDataLst>
          </p:nvPr>
        </p:nvSpPr>
        <p:spPr>
          <a:xfrm>
            <a:off x="1" y="0"/>
            <a:ext cx="158751" cy="158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fr-FR" sz="2769" b="1" i="0" baseline="0" dirty="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600" y="274638"/>
            <a:ext cx="10972800" cy="860400"/>
          </a:xfrm>
          <a:prstGeom prst="rect">
            <a:avLst/>
          </a:prstGeom>
        </p:spPr>
        <p:txBody>
          <a:bodyPr vert="horz" lIns="0" tIns="0" rIns="0" bIns="0" rtlCol="0" anchor="t" anchorCtr="0">
            <a:noAutofit/>
          </a:bodyPr>
          <a:lstStyle/>
          <a:p>
            <a:r>
              <a:rPr lang="en-US"/>
              <a:t>Click to edit Master title style</a:t>
            </a:r>
            <a:endParaRPr lang="fr-FR" dirty="0"/>
          </a:p>
        </p:txBody>
      </p:sp>
      <p:sp>
        <p:nvSpPr>
          <p:cNvPr id="3" name="Text Placeholder 2"/>
          <p:cNvSpPr>
            <a:spLocks noGrp="1"/>
          </p:cNvSpPr>
          <p:nvPr>
            <p:ph type="body" idx="1"/>
          </p:nvPr>
        </p:nvSpPr>
        <p:spPr>
          <a:xfrm>
            <a:off x="609600" y="1425600"/>
            <a:ext cx="10972800" cy="4698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5" name="logo_gris.png" descr="logo_gris.png"/>
          <p:cNvPicPr>
            <a:picLocks noChangeAspect="1"/>
          </p:cNvPicPr>
          <p:nvPr/>
        </p:nvPicPr>
        <p:blipFill>
          <a:blip r:embed="rId12"/>
          <a:stretch>
            <a:fillRect/>
          </a:stretch>
        </p:blipFill>
        <p:spPr>
          <a:xfrm>
            <a:off x="11643362" y="6281848"/>
            <a:ext cx="442119" cy="517601"/>
          </a:xfrm>
          <a:prstGeom prst="rect">
            <a:avLst/>
          </a:prstGeom>
          <a:ln w="3175">
            <a:miter lim="400000"/>
          </a:ln>
        </p:spPr>
      </p:pic>
    </p:spTree>
    <p:extLst>
      <p:ext uri="{BB962C8B-B14F-4D97-AF65-F5344CB8AC3E}">
        <p14:creationId xmlns:p14="http://schemas.microsoft.com/office/powerpoint/2010/main" val="237536753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Lst>
  <p:hf hdr="0" ftr="0" dt="0"/>
  <p:txStyles>
    <p:titleStyle>
      <a:lvl1pPr algn="l" defTabSz="844083" rtl="0" eaLnBrk="1" latinLnBrk="0" hangingPunct="1">
        <a:lnSpc>
          <a:spcPct val="85000"/>
        </a:lnSpc>
        <a:spcBef>
          <a:spcPct val="0"/>
        </a:spcBef>
        <a:buNone/>
        <a:defRPr sz="2769" b="1" kern="1200">
          <a:solidFill>
            <a:schemeClr val="bg1"/>
          </a:solidFill>
          <a:latin typeface="Arial" pitchFamily="34" charset="0"/>
          <a:ea typeface="+mj-ea"/>
          <a:cs typeface="Arial" pitchFamily="34" charset="0"/>
        </a:defRPr>
      </a:lvl1pPr>
    </p:titleStyle>
    <p:bodyStyle>
      <a:lvl1pPr marL="316531" indent="-316531" algn="l" defTabSz="844083" rtl="0" eaLnBrk="1" latinLnBrk="0" hangingPunct="1">
        <a:spcBef>
          <a:spcPct val="20000"/>
        </a:spcBef>
        <a:buClr>
          <a:schemeClr val="accent2"/>
        </a:buClr>
        <a:buSzPct val="70000"/>
        <a:buFont typeface="Arial" pitchFamily="34" charset="0"/>
        <a:buChar char="►"/>
        <a:defRPr sz="2216" kern="1200">
          <a:solidFill>
            <a:schemeClr val="bg1"/>
          </a:solidFill>
          <a:latin typeface="+mn-lt"/>
          <a:ea typeface="+mn-ea"/>
          <a:cs typeface="+mn-cs"/>
        </a:defRPr>
      </a:lvl1pPr>
      <a:lvl2pPr marL="655044" indent="-326789" algn="l" defTabSz="844083" rtl="0" eaLnBrk="1" latinLnBrk="0" hangingPunct="1">
        <a:spcBef>
          <a:spcPct val="20000"/>
        </a:spcBef>
        <a:buClr>
          <a:schemeClr val="accent2"/>
        </a:buClr>
        <a:buSzPct val="70000"/>
        <a:buFont typeface="Arial" pitchFamily="34" charset="0"/>
        <a:buChar char="►"/>
        <a:defRPr sz="1847" kern="1200">
          <a:solidFill>
            <a:schemeClr val="bg1"/>
          </a:solidFill>
          <a:latin typeface="+mn-lt"/>
          <a:ea typeface="+mn-ea"/>
          <a:cs typeface="+mn-cs"/>
        </a:defRPr>
      </a:lvl2pPr>
      <a:lvl3pPr marL="995021" indent="-326789" algn="l" defTabSz="844083" rtl="0" eaLnBrk="1" latinLnBrk="0" hangingPunct="1">
        <a:spcBef>
          <a:spcPct val="20000"/>
        </a:spcBef>
        <a:buClr>
          <a:schemeClr val="accent2"/>
        </a:buClr>
        <a:buSzPct val="70000"/>
        <a:buFont typeface="Arial" pitchFamily="34" charset="0"/>
        <a:buChar char="►"/>
        <a:defRPr sz="1661" kern="1200">
          <a:solidFill>
            <a:schemeClr val="bg1"/>
          </a:solidFill>
          <a:latin typeface="+mn-lt"/>
          <a:ea typeface="+mn-ea"/>
          <a:cs typeface="+mn-cs"/>
        </a:defRPr>
      </a:lvl3pPr>
      <a:lvl4pPr marL="1323276" indent="-328254"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4pPr>
      <a:lvl5pPr marL="1650065" indent="-326789" algn="l" defTabSz="844083" rtl="0" eaLnBrk="1" latinLnBrk="0" hangingPunct="1">
        <a:spcBef>
          <a:spcPct val="20000"/>
        </a:spcBef>
        <a:buClr>
          <a:schemeClr val="accent2"/>
        </a:buClr>
        <a:buSzPct val="70000"/>
        <a:buFont typeface="Arial" pitchFamily="34" charset="0"/>
        <a:buChar char="►"/>
        <a:defRPr sz="1477" kern="1200">
          <a:solidFill>
            <a:schemeClr val="bg1"/>
          </a:solidFill>
          <a:latin typeface="+mn-lt"/>
          <a:ea typeface="+mn-ea"/>
          <a:cs typeface="+mn-cs"/>
        </a:defRPr>
      </a:lvl5pPr>
      <a:lvl6pPr marL="232122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6pPr>
      <a:lvl7pPr marL="2743268"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7pPr>
      <a:lvl8pPr marL="3165310"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8pPr>
      <a:lvl9pPr marL="3587351" indent="-211021" algn="l" defTabSz="844083" rtl="0" eaLnBrk="1" latinLnBrk="0" hangingPunct="1">
        <a:spcBef>
          <a:spcPct val="20000"/>
        </a:spcBef>
        <a:buFont typeface="Arial" pitchFamily="34" charset="0"/>
        <a:buChar char="•"/>
        <a:defRPr sz="1847" kern="1200">
          <a:solidFill>
            <a:schemeClr val="tx1"/>
          </a:solidFill>
          <a:latin typeface="+mn-lt"/>
          <a:ea typeface="+mn-ea"/>
          <a:cs typeface="+mn-cs"/>
        </a:defRPr>
      </a:lvl9pPr>
    </p:bodyStyle>
    <p:otherStyle>
      <a:defPPr>
        <a:defRPr lang="en-US"/>
      </a:defPPr>
      <a:lvl1pPr marL="0" algn="l" defTabSz="844083" rtl="0" eaLnBrk="1" latinLnBrk="0" hangingPunct="1">
        <a:defRPr sz="1661" kern="1200">
          <a:solidFill>
            <a:schemeClr val="tx1"/>
          </a:solidFill>
          <a:latin typeface="+mn-lt"/>
          <a:ea typeface="+mn-ea"/>
          <a:cs typeface="+mn-cs"/>
        </a:defRPr>
      </a:lvl1pPr>
      <a:lvl2pPr marL="422042" algn="l" defTabSz="844083" rtl="0" eaLnBrk="1" latinLnBrk="0" hangingPunct="1">
        <a:defRPr sz="1661" kern="1200">
          <a:solidFill>
            <a:schemeClr val="tx1"/>
          </a:solidFill>
          <a:latin typeface="+mn-lt"/>
          <a:ea typeface="+mn-ea"/>
          <a:cs typeface="+mn-cs"/>
        </a:defRPr>
      </a:lvl2pPr>
      <a:lvl3pPr marL="844083" algn="l" defTabSz="844083" rtl="0" eaLnBrk="1" latinLnBrk="0" hangingPunct="1">
        <a:defRPr sz="1661" kern="1200">
          <a:solidFill>
            <a:schemeClr val="tx1"/>
          </a:solidFill>
          <a:latin typeface="+mn-lt"/>
          <a:ea typeface="+mn-ea"/>
          <a:cs typeface="+mn-cs"/>
        </a:defRPr>
      </a:lvl3pPr>
      <a:lvl4pPr marL="1266124" algn="l" defTabSz="844083" rtl="0" eaLnBrk="1" latinLnBrk="0" hangingPunct="1">
        <a:defRPr sz="1661" kern="1200">
          <a:solidFill>
            <a:schemeClr val="tx1"/>
          </a:solidFill>
          <a:latin typeface="+mn-lt"/>
          <a:ea typeface="+mn-ea"/>
          <a:cs typeface="+mn-cs"/>
        </a:defRPr>
      </a:lvl4pPr>
      <a:lvl5pPr marL="1688165" algn="l" defTabSz="844083" rtl="0" eaLnBrk="1" latinLnBrk="0" hangingPunct="1">
        <a:defRPr sz="1661" kern="1200">
          <a:solidFill>
            <a:schemeClr val="tx1"/>
          </a:solidFill>
          <a:latin typeface="+mn-lt"/>
          <a:ea typeface="+mn-ea"/>
          <a:cs typeface="+mn-cs"/>
        </a:defRPr>
      </a:lvl5pPr>
      <a:lvl6pPr marL="2110207" algn="l" defTabSz="844083" rtl="0" eaLnBrk="1" latinLnBrk="0" hangingPunct="1">
        <a:defRPr sz="1661" kern="1200">
          <a:solidFill>
            <a:schemeClr val="tx1"/>
          </a:solidFill>
          <a:latin typeface="+mn-lt"/>
          <a:ea typeface="+mn-ea"/>
          <a:cs typeface="+mn-cs"/>
        </a:defRPr>
      </a:lvl6pPr>
      <a:lvl7pPr marL="2532248" algn="l" defTabSz="844083" rtl="0" eaLnBrk="1" latinLnBrk="0" hangingPunct="1">
        <a:defRPr sz="1661" kern="1200">
          <a:solidFill>
            <a:schemeClr val="tx1"/>
          </a:solidFill>
          <a:latin typeface="+mn-lt"/>
          <a:ea typeface="+mn-ea"/>
          <a:cs typeface="+mn-cs"/>
        </a:defRPr>
      </a:lvl7pPr>
      <a:lvl8pPr marL="2954289" algn="l" defTabSz="844083" rtl="0" eaLnBrk="1" latinLnBrk="0" hangingPunct="1">
        <a:defRPr sz="1661" kern="1200">
          <a:solidFill>
            <a:schemeClr val="tx1"/>
          </a:solidFill>
          <a:latin typeface="+mn-lt"/>
          <a:ea typeface="+mn-ea"/>
          <a:cs typeface="+mn-cs"/>
        </a:defRPr>
      </a:lvl8pPr>
      <a:lvl9pPr marL="3376331" algn="l" defTabSz="844083" rtl="0" eaLnBrk="1" latinLnBrk="0" hangingPunct="1">
        <a:defRPr sz="16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 Id="rId9"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252.xml"/><Relationship Id="rId6" Type="http://schemas.openxmlformats.org/officeDocument/2006/relationships/image" Target="../media/image27.jpeg"/><Relationship Id="rId5" Type="http://schemas.openxmlformats.org/officeDocument/2006/relationships/image" Target="../media/image26.sv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253.xml"/><Relationship Id="rId6" Type="http://schemas.openxmlformats.org/officeDocument/2006/relationships/image" Target="../media/image27.jpeg"/><Relationship Id="rId5" Type="http://schemas.openxmlformats.org/officeDocument/2006/relationships/image" Target="../media/image26.sv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254.xml"/><Relationship Id="rId6" Type="http://schemas.openxmlformats.org/officeDocument/2006/relationships/image" Target="../media/image27.jpeg"/><Relationship Id="rId5" Type="http://schemas.openxmlformats.org/officeDocument/2006/relationships/image" Target="../media/image26.sv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255.xml"/><Relationship Id="rId6" Type="http://schemas.openxmlformats.org/officeDocument/2006/relationships/image" Target="../media/image27.jpeg"/><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9DC1329-E2F6-4E0F-9C18-DBEF46925351}"/>
              </a:ext>
            </a:extLst>
          </p:cNvPr>
          <p:cNvSpPr/>
          <p:nvPr/>
        </p:nvSpPr>
        <p:spPr>
          <a:xfrm>
            <a:off x="-24680" y="2136404"/>
            <a:ext cx="2460400" cy="2876773"/>
          </a:xfrm>
          <a:prstGeom prst="rect">
            <a:avLst/>
          </a:prstGeom>
          <a:solidFill>
            <a:srgbClr val="FFE6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685800">
              <a:defRPr/>
            </a:pPr>
            <a:endParaRPr lang="fr-FR" sz="900">
              <a:solidFill>
                <a:srgbClr val="808080"/>
              </a:solidFill>
              <a:latin typeface="EYInterstate Light"/>
            </a:endParaRPr>
          </a:p>
        </p:txBody>
      </p:sp>
      <p:sp>
        <p:nvSpPr>
          <p:cNvPr id="24" name="Text Placeholder 78">
            <a:extLst>
              <a:ext uri="{FF2B5EF4-FFF2-40B4-BE49-F238E27FC236}">
                <a16:creationId xmlns:a16="http://schemas.microsoft.com/office/drawing/2014/main" id="{68D13AD6-2B82-43A4-A821-6D439803604B}"/>
              </a:ext>
            </a:extLst>
          </p:cNvPr>
          <p:cNvSpPr txBox="1">
            <a:spLocks/>
          </p:cNvSpPr>
          <p:nvPr/>
        </p:nvSpPr>
        <p:spPr>
          <a:xfrm>
            <a:off x="115336" y="2684499"/>
            <a:ext cx="2067432" cy="214313"/>
          </a:xfrm>
          <a:prstGeom prst="rect">
            <a:avLst/>
          </a:prstGeom>
        </p:spPr>
        <p:txBody>
          <a:bodyPr lIns="0" tIns="45720" rIns="91440" bIns="45720" anchor="t"/>
          <a:lstStyle>
            <a:lvl1pPr marL="0" marR="0" indent="0" algn="l" defTabSz="412544" latinLnBrk="0">
              <a:lnSpc>
                <a:spcPct val="100000"/>
              </a:lnSpc>
              <a:spcBef>
                <a:spcPts val="0"/>
              </a:spcBef>
              <a:spcAft>
                <a:spcPts val="0"/>
              </a:spcAft>
              <a:buClrTx/>
              <a:buSzPct val="125000"/>
              <a:buFontTx/>
              <a:buNone/>
              <a:tabLst/>
              <a:defRPr sz="1499" b="1" i="0" u="none" strike="noStrike" cap="none" spc="0" baseline="0">
                <a:ln>
                  <a:noFill/>
                </a:ln>
                <a:solidFill>
                  <a:srgbClr val="000000"/>
                </a:solidFill>
                <a:uFillTx/>
                <a:latin typeface="EYInterstate Bold" panose="02000803030000020004" pitchFamily="2" charset="0"/>
                <a:ea typeface="Helvetica Neue"/>
                <a:cs typeface="Helvetica Neue"/>
                <a:sym typeface="EYInterstate Bold"/>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defTabSz="309408">
              <a:defRPr/>
            </a:pPr>
            <a:r>
              <a:rPr lang="fr-FR" sz="1400" kern="0" dirty="0">
                <a:latin typeface="EYInterstate Bold"/>
              </a:rPr>
              <a:t>Emeric Buttin</a:t>
            </a:r>
          </a:p>
        </p:txBody>
      </p:sp>
      <p:sp>
        <p:nvSpPr>
          <p:cNvPr id="25" name="Text Placeholder 80">
            <a:extLst>
              <a:ext uri="{FF2B5EF4-FFF2-40B4-BE49-F238E27FC236}">
                <a16:creationId xmlns:a16="http://schemas.microsoft.com/office/drawing/2014/main" id="{EE99B80D-CC05-4485-8CBD-761CA7543D22}"/>
              </a:ext>
            </a:extLst>
          </p:cNvPr>
          <p:cNvSpPr txBox="1">
            <a:spLocks/>
          </p:cNvSpPr>
          <p:nvPr/>
        </p:nvSpPr>
        <p:spPr>
          <a:xfrm>
            <a:off x="115336" y="2986127"/>
            <a:ext cx="2209275" cy="369275"/>
          </a:xfrm>
          <a:prstGeom prst="rect">
            <a:avLst/>
          </a:prstGeom>
        </p:spPr>
        <p:txBody>
          <a:bodyPr lIns="0" tIns="45720" rIns="91440" bIns="45720" anchor="t"/>
          <a:lstStyle>
            <a:lvl1pPr marL="0" marR="0" indent="0" algn="l" defTabSz="412544" latinLnBrk="0">
              <a:lnSpc>
                <a:spcPct val="100000"/>
              </a:lnSpc>
              <a:spcBef>
                <a:spcPts val="2949"/>
              </a:spcBef>
              <a:spcAft>
                <a:spcPts val="0"/>
              </a:spcAft>
              <a:buClrTx/>
              <a:buSzPct val="125000"/>
              <a:buFontTx/>
              <a:buNone/>
              <a:tabLst/>
              <a:defRPr sz="1199" b="1" i="0" u="none" strike="noStrike" cap="none" spc="0" baseline="0">
                <a:ln>
                  <a:noFill/>
                </a:ln>
                <a:solidFill>
                  <a:srgbClr val="000000"/>
                </a:solidFill>
                <a:uFillTx/>
                <a:latin typeface="EYInterstate Bold" panose="02000803030000020004" pitchFamily="2" charset="0"/>
                <a:ea typeface="Helvetica Neue"/>
                <a:cs typeface="Helvetica Neue"/>
                <a:sym typeface="EYInterstate Bold"/>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defTabSz="309408">
              <a:spcBef>
                <a:spcPts val="2212"/>
              </a:spcBef>
              <a:defRPr/>
            </a:pPr>
            <a:r>
              <a:rPr lang="fr-FR" sz="1000" kern="0" dirty="0">
                <a:latin typeface="EYInterstate Bold"/>
              </a:rPr>
              <a:t>Staff/Assistant – AI &amp; Data</a:t>
            </a:r>
            <a:endParaRPr lang="fr-FR" sz="1000" kern="0" dirty="0">
              <a:highlight>
                <a:srgbClr val="FF0000"/>
              </a:highlight>
            </a:endParaRPr>
          </a:p>
        </p:txBody>
      </p:sp>
      <p:sp>
        <p:nvSpPr>
          <p:cNvPr id="27" name="Text Placeholder 82">
            <a:extLst>
              <a:ext uri="{FF2B5EF4-FFF2-40B4-BE49-F238E27FC236}">
                <a16:creationId xmlns:a16="http://schemas.microsoft.com/office/drawing/2014/main" id="{D382DA2A-B1E2-4B72-A602-045D27E7D93C}"/>
              </a:ext>
            </a:extLst>
          </p:cNvPr>
          <p:cNvSpPr txBox="1">
            <a:spLocks/>
          </p:cNvSpPr>
          <p:nvPr/>
        </p:nvSpPr>
        <p:spPr>
          <a:xfrm>
            <a:off x="255353" y="3393871"/>
            <a:ext cx="2069259" cy="465264"/>
          </a:xfrm>
          <a:prstGeom prst="rect">
            <a:avLst/>
          </a:prstGeom>
          <a:ln w="19050">
            <a:noFill/>
          </a:ln>
        </p:spPr>
        <p:txBody>
          <a:bodyPr lIns="0" tIns="45720" rIns="91440" bIns="45720" anchor="t"/>
          <a:lstStyle>
            <a:lvl1pPr marL="342729" marR="0" indent="-342729" algn="l" defTabSz="412544" latinLnBrk="0">
              <a:lnSpc>
                <a:spcPct val="100000"/>
              </a:lnSpc>
              <a:spcBef>
                <a:spcPts val="100"/>
              </a:spcBef>
              <a:spcAft>
                <a:spcPts val="0"/>
              </a:spcAft>
              <a:buClrTx/>
              <a:buSzPct val="125000"/>
              <a:buFont typeface="Arial" charset="0"/>
              <a:buChar char="•"/>
              <a:tabLst/>
              <a:defRPr sz="1199" b="1" i="0" u="none" strike="noStrike" cap="none" spc="0" baseline="0">
                <a:ln>
                  <a:noFill/>
                </a:ln>
                <a:solidFill>
                  <a:srgbClr val="000000"/>
                </a:solidFill>
                <a:uFillTx/>
                <a:latin typeface="EYInterstate Light" panose="02000506000000020004" pitchFamily="2" charset="0"/>
                <a:ea typeface="Helvetica Neue"/>
                <a:cs typeface="Helvetica Neue"/>
                <a:sym typeface="EYInterstate Bold"/>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marL="86995" indent="0" defTabSz="987020">
              <a:spcAft>
                <a:spcPts val="284"/>
              </a:spcAft>
              <a:buNone/>
              <a:tabLst>
                <a:tab pos="207319" algn="l"/>
              </a:tabLst>
              <a:defRPr/>
            </a:pPr>
            <a:r>
              <a:rPr lang="fr-FR" sz="1200" b="0" i="0" dirty="0">
                <a:solidFill>
                  <a:srgbClr val="242424"/>
                </a:solidFill>
                <a:effectLst/>
                <a:latin typeface="-apple-system"/>
              </a:rPr>
              <a:t>+33 1 55 61 36 09</a:t>
            </a:r>
          </a:p>
          <a:p>
            <a:pPr marL="86995" indent="0" defTabSz="987020">
              <a:spcAft>
                <a:spcPts val="284"/>
              </a:spcAft>
              <a:buNone/>
              <a:tabLst>
                <a:tab pos="207319" algn="l"/>
              </a:tabLst>
              <a:defRPr/>
            </a:pPr>
            <a:r>
              <a:rPr lang="fr-FR" altLang="x-none" sz="1000" b="0" dirty="0">
                <a:solidFill>
                  <a:schemeClr val="tx1"/>
                </a:solidFill>
                <a:latin typeface="EYInterstate Light"/>
                <a:ea typeface="EYInterstate Light" charset="0"/>
                <a:cs typeface="EYInterstate Light" charset="0"/>
              </a:rPr>
              <a:t>emeric.buttin@fr.ey.com</a:t>
            </a:r>
            <a:endParaRPr lang="pt-BR" altLang="x-none" sz="1000" b="0" dirty="0">
              <a:solidFill>
                <a:schemeClr val="tx1"/>
              </a:solidFill>
              <a:latin typeface="EYInterstate Light"/>
              <a:ea typeface="EYInterstate Light" charset="0"/>
              <a:cs typeface="EYInterstate Light" charset="0"/>
            </a:endParaRPr>
          </a:p>
          <a:p>
            <a:pPr marL="342265" indent="-342265" defTabSz="987020">
              <a:spcAft>
                <a:spcPts val="284"/>
              </a:spcAft>
              <a:tabLst>
                <a:tab pos="207319" algn="l"/>
              </a:tabLst>
              <a:defRPr/>
            </a:pPr>
            <a:endParaRPr lang="fr-FR" sz="900" kern="0" dirty="0"/>
          </a:p>
          <a:p>
            <a:pPr marL="0" indent="0">
              <a:buNone/>
              <a:defRPr/>
            </a:pPr>
            <a:endParaRPr lang="fr-FR" sz="900" b="0" kern="0" dirty="0"/>
          </a:p>
        </p:txBody>
      </p:sp>
      <p:sp>
        <p:nvSpPr>
          <p:cNvPr id="43" name="Freeform 19">
            <a:extLst>
              <a:ext uri="{FF2B5EF4-FFF2-40B4-BE49-F238E27FC236}">
                <a16:creationId xmlns:a16="http://schemas.microsoft.com/office/drawing/2014/main" id="{08122175-F658-4086-AC4B-1EC45829FB7A}"/>
              </a:ext>
            </a:extLst>
          </p:cNvPr>
          <p:cNvSpPr/>
          <p:nvPr/>
        </p:nvSpPr>
        <p:spPr>
          <a:xfrm flipV="1">
            <a:off x="-24679" y="4776732"/>
            <a:ext cx="2460399" cy="647519"/>
          </a:xfrm>
          <a:custGeom>
            <a:avLst/>
            <a:gdLst>
              <a:gd name="connsiteX0" fmla="*/ 0 w 2307600"/>
              <a:gd name="connsiteY0" fmla="*/ 758394 h 758394"/>
              <a:gd name="connsiteX1" fmla="*/ 2307600 w 2307600"/>
              <a:gd name="connsiteY1" fmla="*/ 758394 h 758394"/>
              <a:gd name="connsiteX2" fmla="*/ 2307600 w 2307600"/>
              <a:gd name="connsiteY2" fmla="*/ 402241 h 758394"/>
              <a:gd name="connsiteX3" fmla="*/ 0 w 2307600"/>
              <a:gd name="connsiteY3" fmla="*/ 0 h 758394"/>
            </a:gdLst>
            <a:ahLst/>
            <a:cxnLst>
              <a:cxn ang="0">
                <a:pos x="connsiteX0" y="connsiteY0"/>
              </a:cxn>
              <a:cxn ang="0">
                <a:pos x="connsiteX1" y="connsiteY1"/>
              </a:cxn>
              <a:cxn ang="0">
                <a:pos x="connsiteX2" y="connsiteY2"/>
              </a:cxn>
              <a:cxn ang="0">
                <a:pos x="connsiteX3" y="connsiteY3"/>
              </a:cxn>
            </a:cxnLst>
            <a:rect l="l" t="t" r="r" b="b"/>
            <a:pathLst>
              <a:path w="2307600" h="758394">
                <a:moveTo>
                  <a:pt x="0" y="758394"/>
                </a:moveTo>
                <a:lnTo>
                  <a:pt x="2307600" y="758394"/>
                </a:lnTo>
                <a:lnTo>
                  <a:pt x="2307600" y="402241"/>
                </a:lnTo>
                <a:lnTo>
                  <a:pt x="0" y="0"/>
                </a:lnTo>
                <a:close/>
              </a:path>
            </a:pathLst>
          </a:custGeom>
          <a:solidFill>
            <a:srgbClr val="FFE600"/>
          </a:solidFill>
          <a:ln w="9525" cap="flat" cmpd="sng" algn="ctr">
            <a:noFill/>
            <a:prstDash val="solid"/>
          </a:ln>
          <a:effectLst/>
        </p:spPr>
        <p:txBody>
          <a:bodyPr lIns="61568" tIns="61568" rIns="61568" bIns="61568" anchor="ctr"/>
          <a:lstStyle/>
          <a:p>
            <a:pPr algn="ctr" defTabSz="891859" eaLnBrk="0" hangingPunct="0">
              <a:spcAft>
                <a:spcPct val="0"/>
              </a:spcAft>
              <a:defRPr/>
            </a:pPr>
            <a:endParaRPr lang="en-GB" sz="900" b="1" kern="0">
              <a:solidFill>
                <a:srgbClr val="FFFFFF"/>
              </a:solidFill>
              <a:latin typeface="Arial"/>
            </a:endParaRPr>
          </a:p>
        </p:txBody>
      </p:sp>
      <p:pic>
        <p:nvPicPr>
          <p:cNvPr id="3" name="Graphic 2" descr="Receiver with solid fill">
            <a:extLst>
              <a:ext uri="{FF2B5EF4-FFF2-40B4-BE49-F238E27FC236}">
                <a16:creationId xmlns:a16="http://schemas.microsoft.com/office/drawing/2014/main" id="{96758D86-39BE-4BEC-A2C4-3F1BC847F9C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173131" y="3454913"/>
            <a:ext cx="136222" cy="150333"/>
          </a:xfrm>
          <a:prstGeom prst="rect">
            <a:avLst/>
          </a:prstGeom>
        </p:spPr>
      </p:pic>
      <p:pic>
        <p:nvPicPr>
          <p:cNvPr id="7" name="Graphic 6" descr="Envelope with solid fill">
            <a:extLst>
              <a:ext uri="{FF2B5EF4-FFF2-40B4-BE49-F238E27FC236}">
                <a16:creationId xmlns:a16="http://schemas.microsoft.com/office/drawing/2014/main" id="{B702EB2A-DC6E-4767-A6F9-DE1B13B7E74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130" y="3645024"/>
            <a:ext cx="136222" cy="136222"/>
          </a:xfrm>
          <a:prstGeom prst="rect">
            <a:avLst/>
          </a:prstGeom>
        </p:spPr>
      </p:pic>
      <p:sp>
        <p:nvSpPr>
          <p:cNvPr id="15" name="Rectangle: Rounded Corners 14">
            <a:extLst>
              <a:ext uri="{FF2B5EF4-FFF2-40B4-BE49-F238E27FC236}">
                <a16:creationId xmlns:a16="http://schemas.microsoft.com/office/drawing/2014/main" id="{3E803CB2-76DF-4825-A485-54CE2FA0C364}"/>
              </a:ext>
            </a:extLst>
          </p:cNvPr>
          <p:cNvSpPr/>
          <p:nvPr/>
        </p:nvSpPr>
        <p:spPr>
          <a:xfrm>
            <a:off x="142425" y="4331679"/>
            <a:ext cx="2067431" cy="311770"/>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i="1" dirty="0">
                <a:solidFill>
                  <a:srgbClr val="2E2E38"/>
                </a:solidFill>
                <a:latin typeface="EYInterstate Bold" panose="02000803030000020004" pitchFamily="2" charset="0"/>
              </a:rPr>
              <a:t>Base CV T2 FY25</a:t>
            </a:r>
          </a:p>
        </p:txBody>
      </p:sp>
      <p:grpSp>
        <p:nvGrpSpPr>
          <p:cNvPr id="6" name="Group 5">
            <a:extLst>
              <a:ext uri="{FF2B5EF4-FFF2-40B4-BE49-F238E27FC236}">
                <a16:creationId xmlns:a16="http://schemas.microsoft.com/office/drawing/2014/main" id="{136E7573-FBE6-481A-90DB-BDA5197D3E91}"/>
              </a:ext>
            </a:extLst>
          </p:cNvPr>
          <p:cNvGrpSpPr/>
          <p:nvPr/>
        </p:nvGrpSpPr>
        <p:grpSpPr>
          <a:xfrm>
            <a:off x="2999657" y="833004"/>
            <a:ext cx="8566813" cy="1446251"/>
            <a:chOff x="2771800" y="833003"/>
            <a:chExt cx="5904654" cy="1446251"/>
          </a:xfrm>
        </p:grpSpPr>
        <p:sp>
          <p:nvSpPr>
            <p:cNvPr id="67" name="Rectangle 2">
              <a:extLst>
                <a:ext uri="{FF2B5EF4-FFF2-40B4-BE49-F238E27FC236}">
                  <a16:creationId xmlns:a16="http://schemas.microsoft.com/office/drawing/2014/main" id="{15634661-CCD0-465E-BB5F-E0027A78DBCC}"/>
                </a:ext>
              </a:extLst>
            </p:cNvPr>
            <p:cNvSpPr txBox="1"/>
            <p:nvPr/>
          </p:nvSpPr>
          <p:spPr>
            <a:xfrm>
              <a:off x="2888540" y="1199166"/>
              <a:ext cx="5787914" cy="1080088"/>
            </a:xfrm>
            <a:prstGeom prst="rect">
              <a:avLst/>
            </a:prstGeom>
            <a:noFill/>
          </p:spPr>
          <p:txBody>
            <a:bodyPr wrap="square" lIns="0" tIns="0" rIns="0" bIns="0" numCol="1" spcCol="71994" rtlCol="0" anchor="t">
              <a:noAutofit/>
            </a:bodyPr>
            <a:lstStyle/>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pPr>
              <a:r>
                <a:rPr lang="fr-FR" sz="1100" dirty="0">
                  <a:solidFill>
                    <a:srgbClr val="646464"/>
                  </a:solidFill>
                  <a:latin typeface="EYInterstate Light"/>
                  <a:cs typeface="Arial"/>
                  <a:sym typeface="EYInterstate" panose="02000503020000020004" pitchFamily="2" charset="0"/>
                </a:rPr>
                <a:t>Emeric a intégré le département Data &amp; Analytics du département FSO du cabinet EY en 2023.</a:t>
              </a:r>
            </a:p>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pPr>
              <a:r>
                <a:rPr lang="fr-FR" sz="1100" dirty="0">
                  <a:solidFill>
                    <a:srgbClr val="646464"/>
                  </a:solidFill>
                  <a:latin typeface="EYInterstate Light"/>
                  <a:cs typeface="Arial"/>
                  <a:sym typeface="EYInterstate" panose="02000503020000020004" pitchFamily="2" charset="0"/>
                </a:rPr>
                <a:t>Avant de rejoindre EY, il a travaillé en tant que Data </a:t>
              </a:r>
              <a:r>
                <a:rPr lang="fr-FR" sz="1100" dirty="0" err="1">
                  <a:solidFill>
                    <a:srgbClr val="646464"/>
                  </a:solidFill>
                  <a:latin typeface="EYInterstate Light"/>
                  <a:cs typeface="Arial"/>
                  <a:sym typeface="EYInterstate" panose="02000503020000020004" pitchFamily="2" charset="0"/>
                </a:rPr>
                <a:t>Scientist</a:t>
              </a:r>
              <a:r>
                <a:rPr lang="fr-FR" sz="1100" dirty="0">
                  <a:solidFill>
                    <a:srgbClr val="646464"/>
                  </a:solidFill>
                  <a:latin typeface="EYInterstate Light"/>
                  <a:cs typeface="Arial"/>
                  <a:sym typeface="EYInterstate" panose="02000503020000020004" pitchFamily="2" charset="0"/>
                </a:rPr>
                <a:t> pour une grande banque française puis pour une Startup</a:t>
              </a:r>
            </a:p>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pPr>
              <a:r>
                <a:rPr lang="fr-FR" sz="1100" dirty="0">
                  <a:solidFill>
                    <a:srgbClr val="646464"/>
                  </a:solidFill>
                  <a:latin typeface="EYInterstate Light"/>
                  <a:cs typeface="Arial"/>
                  <a:sym typeface="EYInterstate" panose="02000503020000020004" pitchFamily="2" charset="0"/>
                </a:rPr>
                <a:t>Il est titulaire d’un master </a:t>
              </a:r>
              <a:r>
                <a:rPr lang="fr-FR" sz="1100" dirty="0">
                  <a:solidFill>
                    <a:srgbClr val="646464"/>
                  </a:solidFill>
                  <a:cs typeface="Arial"/>
                  <a:sym typeface="EYInterstate" panose="02000503020000020004" pitchFamily="2" charset="0"/>
                </a:rPr>
                <a:t>d’ingénieur </a:t>
              </a:r>
              <a:r>
                <a:rPr lang="fr-FR" sz="1100" dirty="0">
                  <a:solidFill>
                    <a:srgbClr val="646464"/>
                  </a:solidFill>
                  <a:latin typeface="EYInterstate Light"/>
                  <a:cs typeface="Arial"/>
                  <a:sym typeface="EYInterstate" panose="02000503020000020004" pitchFamily="2" charset="0"/>
                </a:rPr>
                <a:t>de Data et Intelligence Artificielle de l’Ecole Supérieure d’Ingénieurs Léonard De Vinci (ESILV).</a:t>
              </a:r>
              <a:endParaRPr lang="fr-FR" sz="1100" dirty="0">
                <a:solidFill>
                  <a:srgbClr val="646464"/>
                </a:solidFill>
                <a:latin typeface="EYInterstate Light" panose="02000506000000020004" pitchFamily="2" charset="0"/>
                <a:cs typeface="Arial" charset="0"/>
              </a:endParaRPr>
            </a:p>
          </p:txBody>
        </p:sp>
        <p:grpSp>
          <p:nvGrpSpPr>
            <p:cNvPr id="5" name="Group 4">
              <a:extLst>
                <a:ext uri="{FF2B5EF4-FFF2-40B4-BE49-F238E27FC236}">
                  <a16:creationId xmlns:a16="http://schemas.microsoft.com/office/drawing/2014/main" id="{61B7B02C-D799-4A03-8DBA-0FFBAAF6973B}"/>
                </a:ext>
              </a:extLst>
            </p:cNvPr>
            <p:cNvGrpSpPr/>
            <p:nvPr/>
          </p:nvGrpSpPr>
          <p:grpSpPr>
            <a:xfrm>
              <a:off x="2771800" y="833003"/>
              <a:ext cx="5724003" cy="240908"/>
              <a:chOff x="2771800" y="833003"/>
              <a:chExt cx="5724003" cy="240908"/>
            </a:xfrm>
          </p:grpSpPr>
          <p:sp>
            <p:nvSpPr>
              <p:cNvPr id="64" name="Rectangle 2">
                <a:extLst>
                  <a:ext uri="{FF2B5EF4-FFF2-40B4-BE49-F238E27FC236}">
                    <a16:creationId xmlns:a16="http://schemas.microsoft.com/office/drawing/2014/main" id="{4E521428-A092-4A5F-B8AC-55629CB86A2C}"/>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PARCOURS ET FORMATION</a:t>
                </a:r>
                <a:endParaRPr lang="fr-FR" sz="1400">
                  <a:solidFill>
                    <a:srgbClr val="646464"/>
                  </a:solidFill>
                  <a:latin typeface="EYInterstate Regular"/>
                  <a:cs typeface="Arial" charset="0"/>
                </a:endParaRPr>
              </a:p>
            </p:txBody>
          </p:sp>
          <p:cxnSp>
            <p:nvCxnSpPr>
              <p:cNvPr id="46" name="Connecteur droit 36">
                <a:extLst>
                  <a:ext uri="{FF2B5EF4-FFF2-40B4-BE49-F238E27FC236}">
                    <a16:creationId xmlns:a16="http://schemas.microsoft.com/office/drawing/2014/main" id="{937F69C1-4AF7-4DBD-8A4B-08E57075240F}"/>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sp>
        <p:nvSpPr>
          <p:cNvPr id="66" name="Rectangle 2">
            <a:extLst>
              <a:ext uri="{FF2B5EF4-FFF2-40B4-BE49-F238E27FC236}">
                <a16:creationId xmlns:a16="http://schemas.microsoft.com/office/drawing/2014/main" id="{ED3B1590-16EA-456C-BD9A-57A405CDEDCC}"/>
              </a:ext>
            </a:extLst>
          </p:cNvPr>
          <p:cNvSpPr txBox="1"/>
          <p:nvPr/>
        </p:nvSpPr>
        <p:spPr>
          <a:xfrm>
            <a:off x="3116401" y="2821868"/>
            <a:ext cx="8450069" cy="705502"/>
          </a:xfrm>
          <a:prstGeom prst="rect">
            <a:avLst/>
          </a:prstGeom>
          <a:noFill/>
        </p:spPr>
        <p:txBody>
          <a:bodyPr wrap="square" lIns="0" tIns="0" rIns="0" bIns="0" numCol="3" spcCol="71994" rtlCol="0" anchor="t">
            <a:noAutofit/>
          </a:bodyPr>
          <a:lstStyle/>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Analyse et traitement de données</a:t>
            </a:r>
            <a:endParaRPr lang="fr-FR" sz="1100" dirty="0">
              <a:solidFill>
                <a:srgbClr val="646464"/>
              </a:solidFill>
              <a:latin typeface="EYInterstate Light"/>
              <a:cs typeface="Arial"/>
            </a:endParaRPr>
          </a:p>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Machine Learning</a:t>
            </a:r>
            <a:endParaRPr lang="fr-FR" sz="1100" dirty="0">
              <a:solidFill>
                <a:srgbClr val="646464"/>
              </a:solidFill>
              <a:latin typeface="EYInterstate Light"/>
              <a:cs typeface="Arial"/>
            </a:endParaRPr>
          </a:p>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Data </a:t>
            </a:r>
            <a:r>
              <a:rPr lang="fr-FR" sz="1100" dirty="0" err="1">
                <a:solidFill>
                  <a:srgbClr val="646464"/>
                </a:solidFill>
                <a:latin typeface="EYInterstate Light"/>
                <a:cs typeface="Arial"/>
                <a:sym typeface="EYInterstate" panose="02000503020000020004" pitchFamily="2" charset="0"/>
              </a:rPr>
              <a:t>quality</a:t>
            </a:r>
            <a:endParaRPr lang="fr-FR" sz="1100" dirty="0">
              <a:solidFill>
                <a:srgbClr val="646464"/>
              </a:solidFill>
              <a:latin typeface="EYInterstate Light"/>
              <a:cs typeface="Arial"/>
              <a:sym typeface="EYInterstate" panose="02000503020000020004" pitchFamily="2" charset="0"/>
            </a:endParaRPr>
          </a:p>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Data Gouvernance</a:t>
            </a:r>
          </a:p>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Data </a:t>
            </a:r>
            <a:r>
              <a:rPr lang="fr-FR" sz="1100" dirty="0" err="1">
                <a:solidFill>
                  <a:srgbClr val="646464"/>
                </a:solidFill>
                <a:latin typeface="EYInterstate Light"/>
                <a:cs typeface="Arial"/>
                <a:sym typeface="EYInterstate" panose="02000503020000020004" pitchFamily="2" charset="0"/>
              </a:rPr>
              <a:t>Lineage</a:t>
            </a:r>
            <a:endParaRPr lang="fr-FR" sz="1100" dirty="0">
              <a:solidFill>
                <a:srgbClr val="646464"/>
              </a:solidFill>
              <a:latin typeface="EYInterstate Light"/>
              <a:cs typeface="Arial"/>
            </a:endParaRPr>
          </a:p>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Data visualisation </a:t>
            </a:r>
            <a:endParaRPr lang="fr-FR" sz="1100" dirty="0">
              <a:solidFill>
                <a:srgbClr val="646464"/>
              </a:solidFill>
              <a:latin typeface="EYInterstate Light" panose="02000506000000020004" pitchFamily="2" charset="0"/>
              <a:cs typeface="Arial" charset="0"/>
            </a:endParaRPr>
          </a:p>
          <a:p>
            <a:pPr marL="182245" lvl="2" indent="-182245" defTabSz="871695" fontAlgn="base">
              <a:lnSpc>
                <a:spcPts val="1000"/>
              </a:lnSpc>
              <a:spcBef>
                <a:spcPct val="0"/>
              </a:spcBef>
              <a:spcAft>
                <a:spcPts val="600"/>
              </a:spcAft>
              <a:buClr>
                <a:srgbClr val="FFD200"/>
              </a:buClr>
              <a:buSzPct val="100000"/>
              <a:buFont typeface="Arial Unicode MS" pitchFamily="34" charset="-128"/>
              <a:buChar char="►"/>
              <a:tabLst>
                <a:tab pos="2827798" algn="l"/>
                <a:tab pos="4085985" algn="r"/>
              </a:tabLst>
              <a:defRPr/>
            </a:pPr>
            <a:r>
              <a:rPr lang="fr-FR" sz="1100" dirty="0">
                <a:solidFill>
                  <a:srgbClr val="646464"/>
                </a:solidFill>
                <a:latin typeface="EYInterstate Light"/>
                <a:cs typeface="Arial"/>
                <a:sym typeface="EYInterstate" panose="02000503020000020004" pitchFamily="2" charset="0"/>
              </a:rPr>
              <a:t>Langues : Français, Anglais </a:t>
            </a:r>
            <a:endParaRPr lang="fr-FR" sz="1100" dirty="0">
              <a:solidFill>
                <a:srgbClr val="646464"/>
              </a:solidFill>
              <a:latin typeface="EYInterstate Light"/>
              <a:cs typeface="Arial"/>
            </a:endParaRPr>
          </a:p>
          <a:p>
            <a:pPr marL="0" lvl="2" defTabSz="871695" fontAlgn="base">
              <a:lnSpc>
                <a:spcPts val="1000"/>
              </a:lnSpc>
              <a:spcBef>
                <a:spcPct val="0"/>
              </a:spcBef>
              <a:spcAft>
                <a:spcPts val="600"/>
              </a:spcAft>
              <a:buClr>
                <a:srgbClr val="FFD200"/>
              </a:buClr>
              <a:buSzPct val="125000"/>
              <a:tabLst>
                <a:tab pos="2827798" algn="l"/>
                <a:tab pos="4085985" algn="r"/>
              </a:tabLst>
              <a:defRPr/>
            </a:pPr>
            <a:endParaRPr lang="fr-FR" sz="1100" dirty="0">
              <a:solidFill>
                <a:srgbClr val="646464"/>
              </a:solidFill>
              <a:latin typeface="EYInterstate Regular" panose="02000503020000020004" pitchFamily="2" charset="0"/>
              <a:cs typeface="Arial" charset="0"/>
            </a:endParaRPr>
          </a:p>
        </p:txBody>
      </p:sp>
      <p:grpSp>
        <p:nvGrpSpPr>
          <p:cNvPr id="49" name="Group 48">
            <a:extLst>
              <a:ext uri="{FF2B5EF4-FFF2-40B4-BE49-F238E27FC236}">
                <a16:creationId xmlns:a16="http://schemas.microsoft.com/office/drawing/2014/main" id="{6E809CD4-6F5A-4778-93E4-23342FA30DCC}"/>
              </a:ext>
            </a:extLst>
          </p:cNvPr>
          <p:cNvGrpSpPr/>
          <p:nvPr/>
        </p:nvGrpSpPr>
        <p:grpSpPr>
          <a:xfrm>
            <a:off x="2999659" y="2446165"/>
            <a:ext cx="5724003" cy="240908"/>
            <a:chOff x="2771800" y="833003"/>
            <a:chExt cx="5724003" cy="240908"/>
          </a:xfrm>
        </p:grpSpPr>
        <p:sp>
          <p:nvSpPr>
            <p:cNvPr id="50" name="Rectangle 2">
              <a:extLst>
                <a:ext uri="{FF2B5EF4-FFF2-40B4-BE49-F238E27FC236}">
                  <a16:creationId xmlns:a16="http://schemas.microsoft.com/office/drawing/2014/main" id="{A3CD2969-A5A9-4F06-85AD-F63F5E8C2828}"/>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COMPETENCES</a:t>
              </a:r>
              <a:endParaRPr lang="fr-FR" sz="1400">
                <a:solidFill>
                  <a:srgbClr val="646464"/>
                </a:solidFill>
                <a:latin typeface="EYInterstate Regular"/>
                <a:cs typeface="Arial" charset="0"/>
              </a:endParaRPr>
            </a:p>
          </p:txBody>
        </p:sp>
        <p:cxnSp>
          <p:nvCxnSpPr>
            <p:cNvPr id="51" name="Connecteur droit 36">
              <a:extLst>
                <a:ext uri="{FF2B5EF4-FFF2-40B4-BE49-F238E27FC236}">
                  <a16:creationId xmlns:a16="http://schemas.microsoft.com/office/drawing/2014/main" id="{B1E6C077-A786-45EA-AC7A-462FD624FA54}"/>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sp>
        <p:nvSpPr>
          <p:cNvPr id="76" name="Text Placeholder 70">
            <a:extLst>
              <a:ext uri="{FF2B5EF4-FFF2-40B4-BE49-F238E27FC236}">
                <a16:creationId xmlns:a16="http://schemas.microsoft.com/office/drawing/2014/main" id="{479C5BF5-32C6-4998-A4CD-1C6E02E68AEA}"/>
              </a:ext>
            </a:extLst>
          </p:cNvPr>
          <p:cNvSpPr txBox="1">
            <a:spLocks/>
          </p:cNvSpPr>
          <p:nvPr/>
        </p:nvSpPr>
        <p:spPr>
          <a:xfrm>
            <a:off x="3105250" y="5929085"/>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 typeface="Arial" panose="020B0604020202020204" pitchFamily="34" charset="0"/>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t>Power Platform</a:t>
            </a:r>
          </a:p>
        </p:txBody>
      </p:sp>
      <p:sp>
        <p:nvSpPr>
          <p:cNvPr id="77" name="Text Placeholder 72">
            <a:extLst>
              <a:ext uri="{FF2B5EF4-FFF2-40B4-BE49-F238E27FC236}">
                <a16:creationId xmlns:a16="http://schemas.microsoft.com/office/drawing/2014/main" id="{DCAFDECB-D589-4A5E-B8DA-4A65E3083604}"/>
              </a:ext>
            </a:extLst>
          </p:cNvPr>
          <p:cNvSpPr txBox="1">
            <a:spLocks/>
          </p:cNvSpPr>
          <p:nvPr/>
        </p:nvSpPr>
        <p:spPr>
          <a:xfrm>
            <a:off x="6106837" y="5467175"/>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fr-FR" sz="1000" kern="0" dirty="0"/>
              <a:t>C#</a:t>
            </a:r>
          </a:p>
        </p:txBody>
      </p:sp>
      <p:sp>
        <p:nvSpPr>
          <p:cNvPr id="78" name="Text Placeholder 74">
            <a:extLst>
              <a:ext uri="{FF2B5EF4-FFF2-40B4-BE49-F238E27FC236}">
                <a16:creationId xmlns:a16="http://schemas.microsoft.com/office/drawing/2014/main" id="{1E85A0B7-5C3B-4D3C-BBF1-95FC8DDF039C}"/>
              </a:ext>
            </a:extLst>
          </p:cNvPr>
          <p:cNvSpPr txBox="1">
            <a:spLocks/>
          </p:cNvSpPr>
          <p:nvPr/>
        </p:nvSpPr>
        <p:spPr>
          <a:xfrm>
            <a:off x="3110823" y="5467175"/>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317341" marR="0" indent="-317341" algn="ctr" defTabSz="412544" latinLnBrk="0">
              <a:lnSpc>
                <a:spcPct val="100000"/>
              </a:lnSpc>
              <a:spcBef>
                <a:spcPts val="2949"/>
              </a:spcBef>
              <a:spcAft>
                <a:spcPts val="0"/>
              </a:spcAft>
              <a:buClrTx/>
              <a:buSzPct val="125000"/>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t>Python</a:t>
            </a:r>
          </a:p>
        </p:txBody>
      </p:sp>
      <p:sp>
        <p:nvSpPr>
          <p:cNvPr id="79" name="Text Placeholder 72">
            <a:extLst>
              <a:ext uri="{FF2B5EF4-FFF2-40B4-BE49-F238E27FC236}">
                <a16:creationId xmlns:a16="http://schemas.microsoft.com/office/drawing/2014/main" id="{2F74AEAE-D61E-490E-801A-1EB9149B3E43}"/>
              </a:ext>
            </a:extLst>
          </p:cNvPr>
          <p:cNvSpPr txBox="1">
            <a:spLocks/>
          </p:cNvSpPr>
          <p:nvPr/>
        </p:nvSpPr>
        <p:spPr>
          <a:xfrm>
            <a:off x="9102851" y="5437301"/>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fr-FR" sz="1000" kern="0" dirty="0"/>
              <a:t>SQL</a:t>
            </a:r>
          </a:p>
        </p:txBody>
      </p:sp>
      <p:grpSp>
        <p:nvGrpSpPr>
          <p:cNvPr id="52" name="Group 51">
            <a:extLst>
              <a:ext uri="{FF2B5EF4-FFF2-40B4-BE49-F238E27FC236}">
                <a16:creationId xmlns:a16="http://schemas.microsoft.com/office/drawing/2014/main" id="{E232B7C2-6485-476A-84E2-38D00CD3453A}"/>
              </a:ext>
            </a:extLst>
          </p:cNvPr>
          <p:cNvGrpSpPr/>
          <p:nvPr/>
        </p:nvGrpSpPr>
        <p:grpSpPr>
          <a:xfrm>
            <a:off x="2999659" y="5028609"/>
            <a:ext cx="5724003" cy="240908"/>
            <a:chOff x="2771800" y="833003"/>
            <a:chExt cx="5724003" cy="240908"/>
          </a:xfrm>
        </p:grpSpPr>
        <p:sp>
          <p:nvSpPr>
            <p:cNvPr id="53" name="Rectangle 2">
              <a:extLst>
                <a:ext uri="{FF2B5EF4-FFF2-40B4-BE49-F238E27FC236}">
                  <a16:creationId xmlns:a16="http://schemas.microsoft.com/office/drawing/2014/main" id="{AC2CF0AF-D1E1-490A-94CE-E31410A8454C}"/>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OUTILS TECHNIQUES</a:t>
              </a:r>
              <a:endParaRPr lang="fr-FR" sz="1400">
                <a:solidFill>
                  <a:srgbClr val="646464"/>
                </a:solidFill>
                <a:latin typeface="EYInterstate Regular"/>
                <a:cs typeface="Arial" charset="0"/>
              </a:endParaRPr>
            </a:p>
          </p:txBody>
        </p:sp>
        <p:cxnSp>
          <p:nvCxnSpPr>
            <p:cNvPr id="54" name="Connecteur droit 36">
              <a:extLst>
                <a:ext uri="{FF2B5EF4-FFF2-40B4-BE49-F238E27FC236}">
                  <a16:creationId xmlns:a16="http://schemas.microsoft.com/office/drawing/2014/main" id="{A4E96413-4F1D-4809-9318-931A9CD94698}"/>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sp>
        <p:nvSpPr>
          <p:cNvPr id="60" name="Text Placeholder 68">
            <a:extLst>
              <a:ext uri="{FF2B5EF4-FFF2-40B4-BE49-F238E27FC236}">
                <a16:creationId xmlns:a16="http://schemas.microsoft.com/office/drawing/2014/main" id="{D81BACB9-9466-431A-B125-7E8210A08C4E}"/>
              </a:ext>
            </a:extLst>
          </p:cNvPr>
          <p:cNvSpPr txBox="1">
            <a:spLocks/>
          </p:cNvSpPr>
          <p:nvPr/>
        </p:nvSpPr>
        <p:spPr>
          <a:xfrm>
            <a:off x="6112597" y="4426971"/>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 typeface="Arial" panose="020B0604020202020204" pitchFamily="34" charset="0"/>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t>Data Visualisation</a:t>
            </a:r>
          </a:p>
        </p:txBody>
      </p:sp>
      <p:sp>
        <p:nvSpPr>
          <p:cNvPr id="61" name="Text Placeholder 70">
            <a:extLst>
              <a:ext uri="{FF2B5EF4-FFF2-40B4-BE49-F238E27FC236}">
                <a16:creationId xmlns:a16="http://schemas.microsoft.com/office/drawing/2014/main" id="{88521E1B-2C3D-425D-B061-B5DA5CA70001}"/>
              </a:ext>
            </a:extLst>
          </p:cNvPr>
          <p:cNvSpPr txBox="1">
            <a:spLocks/>
          </p:cNvSpPr>
          <p:nvPr/>
        </p:nvSpPr>
        <p:spPr>
          <a:xfrm>
            <a:off x="3116768" y="4426971"/>
            <a:ext cx="2457674"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 typeface="Arial" panose="020B0604020202020204" pitchFamily="34" charset="0"/>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a:t>Gestion des </a:t>
            </a:r>
            <a:r>
              <a:rPr lang="en-GB" sz="1000" kern="0" dirty="0" err="1"/>
              <a:t>données</a:t>
            </a:r>
            <a:endParaRPr lang="en-GB" sz="1000" kern="0" dirty="0"/>
          </a:p>
        </p:txBody>
      </p:sp>
      <p:sp>
        <p:nvSpPr>
          <p:cNvPr id="62" name="Text Placeholder 72">
            <a:extLst>
              <a:ext uri="{FF2B5EF4-FFF2-40B4-BE49-F238E27FC236}">
                <a16:creationId xmlns:a16="http://schemas.microsoft.com/office/drawing/2014/main" id="{DE223EBF-A976-4631-99F9-234B510DA4A7}"/>
              </a:ext>
            </a:extLst>
          </p:cNvPr>
          <p:cNvSpPr txBox="1">
            <a:spLocks/>
          </p:cNvSpPr>
          <p:nvPr/>
        </p:nvSpPr>
        <p:spPr>
          <a:xfrm>
            <a:off x="6106839" y="3965061"/>
            <a:ext cx="2463617"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fr-FR" sz="1000" kern="0" dirty="0"/>
              <a:t>Data </a:t>
            </a:r>
            <a:r>
              <a:rPr lang="fr-FR" sz="1000" kern="0" dirty="0" err="1"/>
              <a:t>Quality</a:t>
            </a:r>
            <a:endParaRPr lang="fr-FR" sz="1000" kern="0" dirty="0"/>
          </a:p>
        </p:txBody>
      </p:sp>
      <p:sp>
        <p:nvSpPr>
          <p:cNvPr id="65" name="Text Placeholder 74">
            <a:extLst>
              <a:ext uri="{FF2B5EF4-FFF2-40B4-BE49-F238E27FC236}">
                <a16:creationId xmlns:a16="http://schemas.microsoft.com/office/drawing/2014/main" id="{CBBC54C4-465E-45D0-854E-F456670814B8}"/>
              </a:ext>
            </a:extLst>
          </p:cNvPr>
          <p:cNvSpPr txBox="1">
            <a:spLocks/>
          </p:cNvSpPr>
          <p:nvPr/>
        </p:nvSpPr>
        <p:spPr>
          <a:xfrm>
            <a:off x="3110825" y="3965061"/>
            <a:ext cx="2463617"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317341" marR="0" indent="-317341" algn="ctr" defTabSz="412544" latinLnBrk="0">
              <a:lnSpc>
                <a:spcPct val="100000"/>
              </a:lnSpc>
              <a:spcBef>
                <a:spcPts val="2949"/>
              </a:spcBef>
              <a:spcAft>
                <a:spcPts val="0"/>
              </a:spcAft>
              <a:buClrTx/>
              <a:buSzPct val="125000"/>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marL="316865" indent="-316865">
              <a:defRPr/>
            </a:pPr>
            <a:r>
              <a:rPr lang="en-GB" sz="1000" kern="0" dirty="0">
                <a:latin typeface="EYInterstate Regular"/>
              </a:rPr>
              <a:t>Machine Learning</a:t>
            </a:r>
          </a:p>
        </p:txBody>
      </p:sp>
      <p:sp>
        <p:nvSpPr>
          <p:cNvPr id="74" name="Text Placeholder 72">
            <a:extLst>
              <a:ext uri="{FF2B5EF4-FFF2-40B4-BE49-F238E27FC236}">
                <a16:creationId xmlns:a16="http://schemas.microsoft.com/office/drawing/2014/main" id="{3A0FA490-8E47-4A33-91F9-0F50CE63FD18}"/>
              </a:ext>
            </a:extLst>
          </p:cNvPr>
          <p:cNvSpPr txBox="1">
            <a:spLocks/>
          </p:cNvSpPr>
          <p:nvPr/>
        </p:nvSpPr>
        <p:spPr>
          <a:xfrm>
            <a:off x="9102853" y="3965061"/>
            <a:ext cx="2463617"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fr-FR" sz="1000" kern="0" dirty="0"/>
              <a:t>Analyse et traitement de données</a:t>
            </a:r>
          </a:p>
        </p:txBody>
      </p:sp>
      <p:sp>
        <p:nvSpPr>
          <p:cNvPr id="81" name="Text Placeholder 72">
            <a:extLst>
              <a:ext uri="{FF2B5EF4-FFF2-40B4-BE49-F238E27FC236}">
                <a16:creationId xmlns:a16="http://schemas.microsoft.com/office/drawing/2014/main" id="{68E9BF41-85CB-487F-B39F-1BF08F811CF6}"/>
              </a:ext>
            </a:extLst>
          </p:cNvPr>
          <p:cNvSpPr txBox="1">
            <a:spLocks/>
          </p:cNvSpPr>
          <p:nvPr/>
        </p:nvSpPr>
        <p:spPr>
          <a:xfrm>
            <a:off x="9102852" y="4429632"/>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Tx/>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fr-FR" sz="1000" kern="0" dirty="0"/>
              <a:t>LCBFT</a:t>
            </a:r>
          </a:p>
        </p:txBody>
      </p:sp>
      <p:pic>
        <p:nvPicPr>
          <p:cNvPr id="2" name="Picture 3">
            <a:extLst>
              <a:ext uri="{FF2B5EF4-FFF2-40B4-BE49-F238E27FC236}">
                <a16:creationId xmlns:a16="http://schemas.microsoft.com/office/drawing/2014/main" id="{6F198831-0549-3B93-91F9-77FE166E9410}"/>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9734" t="167" r="17703" b="-167"/>
          <a:stretch/>
        </p:blipFill>
        <p:spPr>
          <a:xfrm>
            <a:off x="-24810" y="0"/>
            <a:ext cx="2460399" cy="2620733"/>
          </a:xfrm>
          <a:custGeom>
            <a:avLst/>
            <a:gdLst>
              <a:gd name="connsiteX0" fmla="*/ 0 w 6591300"/>
              <a:gd name="connsiteY0" fmla="*/ 0 h 7677150"/>
              <a:gd name="connsiteX1" fmla="*/ 6591300 w 6591300"/>
              <a:gd name="connsiteY1" fmla="*/ 0 h 7677150"/>
              <a:gd name="connsiteX2" fmla="*/ 6591300 w 6591300"/>
              <a:gd name="connsiteY2" fmla="*/ 7677150 h 7677150"/>
              <a:gd name="connsiteX3" fmla="*/ 0 w 6591300"/>
              <a:gd name="connsiteY3" fmla="*/ 7677150 h 7677150"/>
              <a:gd name="connsiteX4" fmla="*/ 0 w 6591300"/>
              <a:gd name="connsiteY4" fmla="*/ 0 h 7677150"/>
              <a:gd name="connsiteX0" fmla="*/ 0 w 6591300"/>
              <a:gd name="connsiteY0" fmla="*/ 0 h 7677150"/>
              <a:gd name="connsiteX1" fmla="*/ 6591300 w 6591300"/>
              <a:gd name="connsiteY1" fmla="*/ 0 h 7677150"/>
              <a:gd name="connsiteX2" fmla="*/ 6591300 w 6591300"/>
              <a:gd name="connsiteY2" fmla="*/ 6362700 h 7677150"/>
              <a:gd name="connsiteX3" fmla="*/ 0 w 6591300"/>
              <a:gd name="connsiteY3" fmla="*/ 7677150 h 7677150"/>
              <a:gd name="connsiteX4" fmla="*/ 0 w 6591300"/>
              <a:gd name="connsiteY4" fmla="*/ 0 h 7677150"/>
              <a:gd name="connsiteX0" fmla="*/ 0 w 6591300"/>
              <a:gd name="connsiteY0" fmla="*/ 0 h 7524750"/>
              <a:gd name="connsiteX1" fmla="*/ 6591300 w 6591300"/>
              <a:gd name="connsiteY1" fmla="*/ 0 h 7524750"/>
              <a:gd name="connsiteX2" fmla="*/ 6591300 w 6591300"/>
              <a:gd name="connsiteY2" fmla="*/ 6362700 h 7524750"/>
              <a:gd name="connsiteX3" fmla="*/ 38100 w 6591300"/>
              <a:gd name="connsiteY3" fmla="*/ 7524750 h 7524750"/>
              <a:gd name="connsiteX4" fmla="*/ 0 w 6591300"/>
              <a:gd name="connsiteY4" fmla="*/ 0 h 7524750"/>
              <a:gd name="connsiteX0" fmla="*/ 0 w 6591300"/>
              <a:gd name="connsiteY0" fmla="*/ 0 h 7599395"/>
              <a:gd name="connsiteX1" fmla="*/ 6591300 w 6591300"/>
              <a:gd name="connsiteY1" fmla="*/ 0 h 7599395"/>
              <a:gd name="connsiteX2" fmla="*/ 6591300 w 6591300"/>
              <a:gd name="connsiteY2" fmla="*/ 6362700 h 7599395"/>
              <a:gd name="connsiteX3" fmla="*/ 19439 w 6591300"/>
              <a:gd name="connsiteY3" fmla="*/ 7599395 h 7599395"/>
              <a:gd name="connsiteX4" fmla="*/ 0 w 6591300"/>
              <a:gd name="connsiteY4" fmla="*/ 0 h 7599395"/>
              <a:gd name="connsiteX0" fmla="*/ 0 w 6591300"/>
              <a:gd name="connsiteY0" fmla="*/ 0 h 7599395"/>
              <a:gd name="connsiteX1" fmla="*/ 6591300 w 6591300"/>
              <a:gd name="connsiteY1" fmla="*/ 0 h 7599395"/>
              <a:gd name="connsiteX2" fmla="*/ 6572639 w 6591300"/>
              <a:gd name="connsiteY2" fmla="*/ 6400022 h 7599395"/>
              <a:gd name="connsiteX3" fmla="*/ 19439 w 6591300"/>
              <a:gd name="connsiteY3" fmla="*/ 7599395 h 7599395"/>
              <a:gd name="connsiteX4" fmla="*/ 0 w 6591300"/>
              <a:gd name="connsiteY4" fmla="*/ 0 h 7599395"/>
              <a:gd name="connsiteX0" fmla="*/ 55640 w 6646940"/>
              <a:gd name="connsiteY0" fmla="*/ 0 h 7636718"/>
              <a:gd name="connsiteX1" fmla="*/ 6646940 w 6646940"/>
              <a:gd name="connsiteY1" fmla="*/ 0 h 7636718"/>
              <a:gd name="connsiteX2" fmla="*/ 6628279 w 6646940"/>
              <a:gd name="connsiteY2" fmla="*/ 6400022 h 7636718"/>
              <a:gd name="connsiteX3" fmla="*/ 434 w 6646940"/>
              <a:gd name="connsiteY3" fmla="*/ 7636718 h 7636718"/>
              <a:gd name="connsiteX4" fmla="*/ 55640 w 6646940"/>
              <a:gd name="connsiteY4" fmla="*/ 0 h 7636718"/>
              <a:gd name="connsiteX0" fmla="*/ 0 w 6591300"/>
              <a:gd name="connsiteY0" fmla="*/ 0 h 7599396"/>
              <a:gd name="connsiteX1" fmla="*/ 6591300 w 6591300"/>
              <a:gd name="connsiteY1" fmla="*/ 0 h 7599396"/>
              <a:gd name="connsiteX2" fmla="*/ 6572639 w 6591300"/>
              <a:gd name="connsiteY2" fmla="*/ 6400022 h 7599396"/>
              <a:gd name="connsiteX3" fmla="*/ 19439 w 6591300"/>
              <a:gd name="connsiteY3" fmla="*/ 7599396 h 7599396"/>
              <a:gd name="connsiteX4" fmla="*/ 0 w 6591300"/>
              <a:gd name="connsiteY4" fmla="*/ 0 h 7599396"/>
              <a:gd name="connsiteX0" fmla="*/ 0 w 6591300"/>
              <a:gd name="connsiteY0" fmla="*/ 0 h 7618057"/>
              <a:gd name="connsiteX1" fmla="*/ 6591300 w 6591300"/>
              <a:gd name="connsiteY1" fmla="*/ 0 h 7618057"/>
              <a:gd name="connsiteX2" fmla="*/ 6572639 w 6591300"/>
              <a:gd name="connsiteY2" fmla="*/ 6400022 h 7618057"/>
              <a:gd name="connsiteX3" fmla="*/ 19439 w 6591300"/>
              <a:gd name="connsiteY3" fmla="*/ 7618057 h 7618057"/>
              <a:gd name="connsiteX4" fmla="*/ 0 w 6591300"/>
              <a:gd name="connsiteY4" fmla="*/ 0 h 7618057"/>
              <a:gd name="connsiteX0" fmla="*/ 13887 w 6605187"/>
              <a:gd name="connsiteY0" fmla="*/ 0 h 7639573"/>
              <a:gd name="connsiteX1" fmla="*/ 6605187 w 6605187"/>
              <a:gd name="connsiteY1" fmla="*/ 0 h 7639573"/>
              <a:gd name="connsiteX2" fmla="*/ 6586526 w 6605187"/>
              <a:gd name="connsiteY2" fmla="*/ 6400022 h 7639573"/>
              <a:gd name="connsiteX3" fmla="*/ 1053 w 6605187"/>
              <a:gd name="connsiteY3" fmla="*/ 7639573 h 7639573"/>
              <a:gd name="connsiteX4" fmla="*/ 13887 w 6605187"/>
              <a:gd name="connsiteY4" fmla="*/ 0 h 763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5187" h="7639573">
                <a:moveTo>
                  <a:pt x="13887" y="0"/>
                </a:moveTo>
                <a:lnTo>
                  <a:pt x="6605187" y="0"/>
                </a:lnTo>
                <a:cubicBezTo>
                  <a:pt x="6598967" y="2133341"/>
                  <a:pt x="6592746" y="4266681"/>
                  <a:pt x="6586526" y="6400022"/>
                </a:cubicBezTo>
                <a:lnTo>
                  <a:pt x="1053" y="7639573"/>
                </a:lnTo>
                <a:cubicBezTo>
                  <a:pt x="-5427" y="5106441"/>
                  <a:pt x="20367" y="2533132"/>
                  <a:pt x="13887" y="0"/>
                </a:cubicBezTo>
                <a:close/>
              </a:path>
            </a:pathLst>
          </a:custGeom>
        </p:spPr>
      </p:pic>
      <p:grpSp>
        <p:nvGrpSpPr>
          <p:cNvPr id="4" name="Group 83">
            <a:extLst>
              <a:ext uri="{FF2B5EF4-FFF2-40B4-BE49-F238E27FC236}">
                <a16:creationId xmlns:a16="http://schemas.microsoft.com/office/drawing/2014/main" id="{AA7FA4DE-A8B6-0609-F06A-46C839BBA282}"/>
              </a:ext>
            </a:extLst>
          </p:cNvPr>
          <p:cNvGrpSpPr/>
          <p:nvPr/>
        </p:nvGrpSpPr>
        <p:grpSpPr>
          <a:xfrm>
            <a:off x="6485574" y="209239"/>
            <a:ext cx="5443074" cy="352100"/>
            <a:chOff x="6485574" y="209239"/>
            <a:chExt cx="5443074" cy="352100"/>
          </a:xfrm>
        </p:grpSpPr>
        <p:sp>
          <p:nvSpPr>
            <p:cNvPr id="8" name="Rectangle 7">
              <a:extLst>
                <a:ext uri="{FF2B5EF4-FFF2-40B4-BE49-F238E27FC236}">
                  <a16:creationId xmlns:a16="http://schemas.microsoft.com/office/drawing/2014/main" id="{152B51D4-B579-1299-E537-C8726EFEBD00}"/>
                </a:ext>
              </a:extLst>
            </p:cNvPr>
            <p:cNvSpPr/>
            <p:nvPr/>
          </p:nvSpPr>
          <p:spPr>
            <a:xfrm>
              <a:off x="6485574" y="222393"/>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1. Expériences professionnelles</a:t>
              </a:r>
            </a:p>
          </p:txBody>
        </p:sp>
        <p:sp>
          <p:nvSpPr>
            <p:cNvPr id="9" name="Rectangle 8">
              <a:extLst>
                <a:ext uri="{FF2B5EF4-FFF2-40B4-BE49-F238E27FC236}">
                  <a16:creationId xmlns:a16="http://schemas.microsoft.com/office/drawing/2014/main" id="{A57B7023-7416-575A-C007-C2993C7BF32E}"/>
                </a:ext>
              </a:extLst>
            </p:cNvPr>
            <p:cNvSpPr/>
            <p:nvPr/>
          </p:nvSpPr>
          <p:spPr>
            <a:xfrm>
              <a:off x="9874463" y="223221"/>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3. Formations suivies</a:t>
              </a:r>
            </a:p>
          </p:txBody>
        </p:sp>
        <p:sp>
          <p:nvSpPr>
            <p:cNvPr id="10" name="Rectangle 9">
              <a:extLst>
                <a:ext uri="{FF2B5EF4-FFF2-40B4-BE49-F238E27FC236}">
                  <a16:creationId xmlns:a16="http://schemas.microsoft.com/office/drawing/2014/main" id="{FCB6BF6C-E36E-2B8A-1682-861D5C858581}"/>
                </a:ext>
              </a:extLst>
            </p:cNvPr>
            <p:cNvSpPr/>
            <p:nvPr/>
          </p:nvSpPr>
          <p:spPr>
            <a:xfrm>
              <a:off x="8180019" y="222807"/>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34290" rIns="0" bIns="3429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800" dirty="0">
                  <a:solidFill>
                    <a:schemeClr val="tx1"/>
                  </a:solidFill>
                  <a:latin typeface="EYInterstate Bold"/>
                </a:rPr>
                <a:t>2. Projets internes</a:t>
              </a:r>
            </a:p>
          </p:txBody>
        </p:sp>
        <p:sp>
          <p:nvSpPr>
            <p:cNvPr id="11" name="Oval 81">
              <a:extLst>
                <a:ext uri="{FF2B5EF4-FFF2-40B4-BE49-F238E27FC236}">
                  <a16:creationId xmlns:a16="http://schemas.microsoft.com/office/drawing/2014/main" id="{DC9CF435-C460-0FC0-39C2-55113E63C7E8}"/>
                </a:ext>
              </a:extLst>
            </p:cNvPr>
            <p:cNvSpPr/>
            <p:nvPr/>
          </p:nvSpPr>
          <p:spPr>
            <a:xfrm>
              <a:off x="11568907" y="209239"/>
              <a:ext cx="359741" cy="352100"/>
            </a:xfrm>
            <a:prstGeom prst="ellipse">
              <a:avLst/>
            </a:prstGeom>
            <a:solidFill>
              <a:srgbClr val="FFFC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12" name="Graphic 62" descr="Home with solid fill">
              <a:extLst>
                <a:ext uri="{FF2B5EF4-FFF2-40B4-BE49-F238E27FC236}">
                  <a16:creationId xmlns:a16="http://schemas.microsoft.com/office/drawing/2014/main" id="{9B1F335F-BE6A-6D5F-1C05-3BA8848FF14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89988" y="209239"/>
              <a:ext cx="317580" cy="310834"/>
            </a:xfrm>
            <a:prstGeom prst="rect">
              <a:avLst/>
            </a:prstGeom>
          </p:spPr>
        </p:pic>
      </p:grpSp>
      <p:sp>
        <p:nvSpPr>
          <p:cNvPr id="13" name="Text Placeholder 70">
            <a:extLst>
              <a:ext uri="{FF2B5EF4-FFF2-40B4-BE49-F238E27FC236}">
                <a16:creationId xmlns:a16="http://schemas.microsoft.com/office/drawing/2014/main" id="{D8250C73-F08F-E6F9-540D-010D630303B0}"/>
              </a:ext>
            </a:extLst>
          </p:cNvPr>
          <p:cNvSpPr txBox="1">
            <a:spLocks/>
          </p:cNvSpPr>
          <p:nvPr/>
        </p:nvSpPr>
        <p:spPr>
          <a:xfrm>
            <a:off x="6106837" y="5929085"/>
            <a:ext cx="2463618" cy="324000"/>
          </a:xfrm>
          <a:prstGeom prst="rect">
            <a:avLst/>
          </a:prstGeom>
          <a:solidFill>
            <a:schemeClr val="accent1">
              <a:lumMod val="40000"/>
              <a:lumOff val="60000"/>
              <a:alpha val="67843"/>
            </a:schemeClr>
          </a:solidFill>
          <a:ln w="50800" cap="rnd" cmpd="sng">
            <a:noFill/>
            <a:bevel/>
          </a:ln>
          <a:effectLst/>
        </p:spPr>
        <p:txBody>
          <a:bodyPr lIns="0" tIns="0" rIns="0" bIns="0" anchor="ctr" anchorCtr="0"/>
          <a:lstStyle>
            <a:lvl1pPr marL="0" marR="0" indent="0" algn="ctr" defTabSz="412544" rtl="0" fontAlgn="auto" latinLnBrk="0" hangingPunct="0">
              <a:lnSpc>
                <a:spcPct val="100000"/>
              </a:lnSpc>
              <a:spcBef>
                <a:spcPts val="0"/>
              </a:spcBef>
              <a:spcAft>
                <a:spcPts val="0"/>
              </a:spcAft>
              <a:buClrTx/>
              <a:buSzTx/>
              <a:buFont typeface="Arial" panose="020B0604020202020204" pitchFamily="34" charset="0"/>
              <a:buNone/>
              <a:tabLst/>
              <a:defRPr kumimoji="0" lang="fr-FR" sz="900" b="0" i="0" u="none" strike="noStrike" cap="none" spc="0" normalizeH="0" baseline="0" dirty="0">
                <a:ln>
                  <a:noFill/>
                </a:ln>
                <a:solidFill>
                  <a:srgbClr val="000000"/>
                </a:solidFill>
                <a:effectLst/>
                <a:uFillTx/>
                <a:latin typeface="EYInterstate Regular" charset="0"/>
                <a:ea typeface="EYInterstate Regular" charset="0"/>
                <a:cs typeface="EYInterstate Regular" charset="0"/>
                <a:sym typeface="Helvetica Neue"/>
              </a:defRPr>
            </a:lvl1pPr>
            <a:lvl2pPr marL="634683"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2pPr>
            <a:lvl3pPr marL="952024"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3pPr>
            <a:lvl4pPr marL="1269365"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4pPr>
            <a:lvl5pPr marL="1586706"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5pPr>
            <a:lvl6pPr marL="1904048"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6pPr>
            <a:lvl7pPr marL="2221389"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7pPr>
            <a:lvl8pPr marL="2538730"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8pPr>
            <a:lvl9pPr marL="2856071" marR="0" indent="-317341" algn="l" defTabSz="412544" latinLnBrk="0">
              <a:lnSpc>
                <a:spcPct val="100000"/>
              </a:lnSpc>
              <a:spcBef>
                <a:spcPts val="2949"/>
              </a:spcBef>
              <a:spcAft>
                <a:spcPts val="0"/>
              </a:spcAft>
              <a:buClrTx/>
              <a:buSzPct val="125000"/>
              <a:buFontTx/>
              <a:buChar char="•"/>
              <a:tabLst/>
              <a:defRPr sz="2599" b="0" i="0" u="none" strike="noStrike" cap="none" spc="0" baseline="0">
                <a:ln>
                  <a:noFill/>
                </a:ln>
                <a:solidFill>
                  <a:srgbClr val="000000"/>
                </a:solidFill>
                <a:uFillTx/>
                <a:latin typeface="Helvetica Neue"/>
                <a:ea typeface="Helvetica Neue"/>
                <a:cs typeface="Helvetica Neue"/>
                <a:sym typeface="Helvetica Neue"/>
              </a:defRPr>
            </a:lvl9pPr>
          </a:lstStyle>
          <a:p>
            <a:pPr>
              <a:defRPr/>
            </a:pPr>
            <a:r>
              <a:rPr lang="en-GB" sz="1000" kern="0" dirty="0" err="1"/>
              <a:t>Qualitadd</a:t>
            </a:r>
            <a:endParaRPr lang="en-GB" sz="1000" kern="0" dirty="0"/>
          </a:p>
        </p:txBody>
      </p:sp>
    </p:spTree>
    <p:extLst>
      <p:ext uri="{BB962C8B-B14F-4D97-AF65-F5344CB8AC3E}">
        <p14:creationId xmlns:p14="http://schemas.microsoft.com/office/powerpoint/2010/main" val="333907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C36B1F1C-15B3-4690-96FF-B21147F2F549}"/>
              </a:ext>
            </a:extLst>
          </p:cNvPr>
          <p:cNvGrpSpPr/>
          <p:nvPr/>
        </p:nvGrpSpPr>
        <p:grpSpPr>
          <a:xfrm>
            <a:off x="6536502" y="908720"/>
            <a:ext cx="5443074" cy="352100"/>
            <a:chOff x="3419872" y="209239"/>
            <a:chExt cx="5443074" cy="352100"/>
          </a:xfrm>
        </p:grpSpPr>
        <p:sp>
          <p:nvSpPr>
            <p:cNvPr id="38" name="Rectangle 37">
              <a:extLst>
                <a:ext uri="{FF2B5EF4-FFF2-40B4-BE49-F238E27FC236}">
                  <a16:creationId xmlns:a16="http://schemas.microsoft.com/office/drawing/2014/main" id="{5549B9A8-F5EC-4230-A250-7C88C346D68D}"/>
                </a:ext>
              </a:extLst>
            </p:cNvPr>
            <p:cNvSpPr/>
            <p:nvPr/>
          </p:nvSpPr>
          <p:spPr>
            <a:xfrm>
              <a:off x="3419872" y="222393"/>
              <a:ext cx="1620000" cy="293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1. Expériences professionnelles</a:t>
              </a:r>
            </a:p>
          </p:txBody>
        </p:sp>
        <p:sp>
          <p:nvSpPr>
            <p:cNvPr id="39" name="Rectangle 38">
              <a:extLst>
                <a:ext uri="{FF2B5EF4-FFF2-40B4-BE49-F238E27FC236}">
                  <a16:creationId xmlns:a16="http://schemas.microsoft.com/office/drawing/2014/main" id="{F523BE58-CF2D-418D-BDD8-34FA3B8C2221}"/>
                </a:ext>
              </a:extLst>
            </p:cNvPr>
            <p:cNvSpPr/>
            <p:nvPr/>
          </p:nvSpPr>
          <p:spPr>
            <a:xfrm>
              <a:off x="6808761" y="223221"/>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3. Formations suivies</a:t>
              </a:r>
            </a:p>
          </p:txBody>
        </p:sp>
        <p:sp>
          <p:nvSpPr>
            <p:cNvPr id="40" name="Rectangle 39">
              <a:extLst>
                <a:ext uri="{FF2B5EF4-FFF2-40B4-BE49-F238E27FC236}">
                  <a16:creationId xmlns:a16="http://schemas.microsoft.com/office/drawing/2014/main" id="{9C6EF28B-250C-4010-B252-39DF0B45507F}"/>
                </a:ext>
              </a:extLst>
            </p:cNvPr>
            <p:cNvSpPr/>
            <p:nvPr/>
          </p:nvSpPr>
          <p:spPr>
            <a:xfrm>
              <a:off x="5114317" y="222807"/>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2. Projets internes</a:t>
              </a:r>
            </a:p>
          </p:txBody>
        </p:sp>
        <p:sp>
          <p:nvSpPr>
            <p:cNvPr id="41" name="Oval 40">
              <a:extLst>
                <a:ext uri="{FF2B5EF4-FFF2-40B4-BE49-F238E27FC236}">
                  <a16:creationId xmlns:a16="http://schemas.microsoft.com/office/drawing/2014/main" id="{7A0AA2DA-6D45-47B8-94F3-C5AA5A064538}"/>
                </a:ext>
              </a:extLst>
            </p:cNvPr>
            <p:cNvSpPr/>
            <p:nvPr/>
          </p:nvSpPr>
          <p:spPr>
            <a:xfrm>
              <a:off x="8503205" y="209239"/>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2" name="Graphic 41" descr="Home with solid fill">
              <a:extLst>
                <a:ext uri="{FF2B5EF4-FFF2-40B4-BE49-F238E27FC236}">
                  <a16:creationId xmlns:a16="http://schemas.microsoft.com/office/drawing/2014/main" id="{D90580B5-7F90-413F-8D4A-08EF0D03B28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4286" y="209239"/>
              <a:ext cx="317580" cy="310834"/>
            </a:xfrm>
            <a:prstGeom prst="rect">
              <a:avLst/>
            </a:prstGeom>
          </p:spPr>
        </p:pic>
      </p:grpSp>
      <p:sp>
        <p:nvSpPr>
          <p:cNvPr id="50" name="Rectangle 2">
            <a:extLst>
              <a:ext uri="{FF2B5EF4-FFF2-40B4-BE49-F238E27FC236}">
                <a16:creationId xmlns:a16="http://schemas.microsoft.com/office/drawing/2014/main" id="{09E56745-427F-4151-8C3F-020F170F21A1}"/>
              </a:ext>
            </a:extLst>
          </p:cNvPr>
          <p:cNvSpPr txBox="1"/>
          <p:nvPr/>
        </p:nvSpPr>
        <p:spPr>
          <a:xfrm>
            <a:off x="263352" y="1729223"/>
            <a:ext cx="11695144" cy="4940137"/>
          </a:xfrm>
          <a:prstGeom prst="rect">
            <a:avLst/>
          </a:prstGeom>
          <a:noFill/>
        </p:spPr>
        <p:txBody>
          <a:bodyPr wrap="square" lIns="0" tIns="0" rIns="0" bIns="0" numCol="2" spcCol="71994" rtlCol="0" anchor="t">
            <a:noAutofit/>
          </a:bodyPr>
          <a:lstStyle/>
          <a:p>
            <a:pPr defTabSz="872436" eaLnBrk="0" fontAlgn="base" hangingPunct="0">
              <a:spcAft>
                <a:spcPts val="600"/>
              </a:spcAft>
              <a:buClr>
                <a:srgbClr val="FFD200"/>
              </a:buClr>
              <a:buSzPct val="75000"/>
              <a:tabLst>
                <a:tab pos="1415099" algn="l"/>
                <a:tab pos="2830197" algn="l"/>
                <a:tab pos="4089454" algn="r"/>
              </a:tabLst>
            </a:pPr>
            <a:r>
              <a:rPr lang="fr-FR" sz="1200" b="1" dirty="0">
                <a:solidFill>
                  <a:srgbClr val="646464"/>
                </a:solidFill>
                <a:latin typeface="EYInterstate Regular"/>
                <a:sym typeface="EYInterstate" panose="02000503020000020004" pitchFamily="2" charset="0"/>
              </a:rPr>
              <a:t>Mise en conformité Solvabilité 2 volet Data pour une assurance française (02/2024 – 12/2024)</a:t>
            </a:r>
            <a:endParaRPr lang="fr-FR" sz="1200" b="1" dirty="0">
              <a:solidFill>
                <a:srgbClr val="646464"/>
              </a:solidFill>
              <a:latin typeface="EYInterstate Regular"/>
            </a:endParaRP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dirty="0">
                <a:solidFill>
                  <a:srgbClr val="7F7E82"/>
                </a:solidFill>
                <a:latin typeface="EYInterstate Light"/>
                <a:cs typeface="Calibri Light"/>
              </a:rPr>
              <a:t>En charge de la centralisation des travaux de lignage des métiers, développement d’un tableau de bord de suivi de l’avancement, développement d’outils automatisés de mise en qualité/ vérification des données, de mise au format d’import, de visualisation des arbres de parentalité des données. Définition d’une procédure de remplissage des dictionnaires et animation de formations auprès des métiers. Travail en coordination avec les métiers et le Data Office pour la cohérence des lignages. Mise à jour de la cartographie des flux.</a:t>
            </a: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Python, VBA, </a:t>
            </a:r>
            <a:r>
              <a:rPr lang="fr-FR" sz="1100" dirty="0" err="1">
                <a:solidFill>
                  <a:srgbClr val="7F7E82"/>
                </a:solidFill>
                <a:latin typeface="EYInterstate Light"/>
                <a:cs typeface="Calibri Light"/>
              </a:rPr>
              <a:t>PowerQuery</a:t>
            </a:r>
            <a:endParaRPr lang="fr-FR" sz="1100" dirty="0">
              <a:solidFill>
                <a:srgbClr val="7F7E82"/>
              </a:solidFill>
              <a:latin typeface="EYInterstate Light"/>
              <a:cs typeface="Calibri Light"/>
            </a:endParaRP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Plateforme/OS</a:t>
            </a:r>
            <a:r>
              <a:rPr lang="fr-FR" sz="1100" dirty="0">
                <a:solidFill>
                  <a:srgbClr val="7F7E82"/>
                </a:solidFill>
                <a:latin typeface="EYInterstate Light"/>
                <a:cs typeface="Calibri Light"/>
              </a:rPr>
              <a:t> : Visual Studio Code, Excel, </a:t>
            </a:r>
            <a:r>
              <a:rPr lang="fr-FR" sz="1100" dirty="0" err="1">
                <a:solidFill>
                  <a:srgbClr val="7F7E82"/>
                </a:solidFill>
                <a:latin typeface="EYInterstate Light"/>
                <a:cs typeface="Calibri Light"/>
              </a:rPr>
              <a:t>Qualitadd</a:t>
            </a:r>
            <a:endParaRPr lang="fr-FR" sz="1100" dirty="0">
              <a:solidFill>
                <a:srgbClr val="7F7E82"/>
              </a:solidFill>
              <a:latin typeface="EYInterstate Light"/>
              <a:cs typeface="Calibri Light"/>
            </a:endParaRPr>
          </a:p>
          <a:p>
            <a:pPr marL="0" lvl="1" defTabSz="653771" fontAlgn="base">
              <a:spcBef>
                <a:spcPct val="0"/>
              </a:spcBef>
              <a:spcAft>
                <a:spcPts val="60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 </a:t>
            </a:r>
            <a:r>
              <a:rPr lang="fr-FR" sz="1100" dirty="0">
                <a:solidFill>
                  <a:srgbClr val="7F7E82"/>
                </a:solidFill>
                <a:latin typeface="EYInterstate Light"/>
                <a:cs typeface="Calibri Light"/>
              </a:rPr>
              <a:t>: Data </a:t>
            </a:r>
            <a:r>
              <a:rPr lang="fr-FR" sz="1100" dirty="0" err="1">
                <a:solidFill>
                  <a:srgbClr val="7F7E82"/>
                </a:solidFill>
                <a:latin typeface="EYInterstate Light"/>
                <a:cs typeface="Calibri Light"/>
              </a:rPr>
              <a:t>Quality</a:t>
            </a:r>
            <a:r>
              <a:rPr lang="fr-FR" sz="1100" dirty="0">
                <a:solidFill>
                  <a:srgbClr val="7F7E82"/>
                </a:solidFill>
                <a:latin typeface="EYInterstate Light"/>
                <a:cs typeface="Calibri Light"/>
              </a:rPr>
              <a:t>, Data Gouvernance, Data lignage</a:t>
            </a:r>
          </a:p>
          <a:p>
            <a:pPr defTabSz="872436" eaLnBrk="0" fontAlgn="base" hangingPunct="0">
              <a:spcAft>
                <a:spcPts val="600"/>
              </a:spcAft>
              <a:buClr>
                <a:srgbClr val="FFD200"/>
              </a:buClr>
              <a:buSzPct val="75000"/>
              <a:tabLst>
                <a:tab pos="1415099" algn="l"/>
                <a:tab pos="2830197" algn="l"/>
                <a:tab pos="4089454" algn="r"/>
              </a:tabLst>
            </a:pPr>
            <a:r>
              <a:rPr lang="fr-FR" sz="1200" b="1" dirty="0">
                <a:solidFill>
                  <a:srgbClr val="646464"/>
                </a:solidFill>
                <a:latin typeface="EYInterstate Regular"/>
                <a:sym typeface="EYInterstate" panose="02000503020000020004" pitchFamily="2" charset="0"/>
              </a:rPr>
              <a:t>Étude QoS quantitative du parc applicatif d’un grand groupe bancaire français (3 mois) (10/2023 – 01/2024)</a:t>
            </a:r>
            <a:endParaRPr lang="fr-FR" sz="1200" b="1" dirty="0">
              <a:solidFill>
                <a:srgbClr val="646464"/>
              </a:solidFill>
              <a:latin typeface="EYInterstate Regular"/>
            </a:endParaRP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Sur la base d’une extraction des tickets d’incidents et sur une fenêtre plusieurs années, analyse statistique temporelle, sémantique et lexicographique (NLP) de l’</a:t>
            </a:r>
            <a:r>
              <a:rPr lang="fr-FR" sz="1100" dirty="0" err="1">
                <a:solidFill>
                  <a:srgbClr val="646464"/>
                </a:solidFill>
                <a:latin typeface="EYInterstate Light"/>
                <a:cs typeface="Arial"/>
              </a:rPr>
              <a:t>incidentologie</a:t>
            </a:r>
            <a:r>
              <a:rPr lang="fr-FR" sz="1100" dirty="0">
                <a:solidFill>
                  <a:srgbClr val="646464"/>
                </a:solidFill>
                <a:latin typeface="EYInterstate Light"/>
                <a:cs typeface="Arial"/>
              </a:rPr>
              <a:t>, mise en évidence de période d’</a:t>
            </a:r>
            <a:r>
              <a:rPr lang="fr-FR" sz="1100" dirty="0" err="1">
                <a:solidFill>
                  <a:srgbClr val="646464"/>
                </a:solidFill>
                <a:latin typeface="EYInterstate Light"/>
                <a:cs typeface="Arial"/>
              </a:rPr>
              <a:t>incidentologie</a:t>
            </a:r>
            <a:r>
              <a:rPr lang="fr-FR" sz="1100" dirty="0">
                <a:solidFill>
                  <a:srgbClr val="646464"/>
                </a:solidFill>
                <a:latin typeface="EYInterstate Light"/>
                <a:cs typeface="Arial"/>
              </a:rPr>
              <a:t> forte, des applications/ entités impliquées, et synthétisation des résultats pour restitution finale.</a:t>
            </a: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Python</a:t>
            </a:r>
          </a:p>
          <a:p>
            <a:pPr marL="0" lvl="1"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Plateforme/OS</a:t>
            </a:r>
            <a:r>
              <a:rPr lang="fr-FR" sz="1100" dirty="0">
                <a:solidFill>
                  <a:srgbClr val="7F7E82"/>
                </a:solidFill>
                <a:latin typeface="EYInterstate Light"/>
                <a:cs typeface="Calibri Light"/>
              </a:rPr>
              <a:t> : Visual Studio Code</a:t>
            </a:r>
          </a:p>
          <a:p>
            <a:pPr marL="0" lvl="1" defTabSz="653771" fontAlgn="base">
              <a:spcBef>
                <a:spcPct val="0"/>
              </a:spcBef>
              <a:spcAft>
                <a:spcPts val="60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 </a:t>
            </a:r>
            <a:r>
              <a:rPr lang="fr-FR" sz="1100" dirty="0">
                <a:solidFill>
                  <a:srgbClr val="7F7E82"/>
                </a:solidFill>
                <a:latin typeface="EYInterstate Light"/>
                <a:cs typeface="Calibri Light"/>
              </a:rPr>
              <a:t>: Data analyse, Data visualisation, NLP, interprétation statistique</a:t>
            </a:r>
          </a:p>
          <a:p>
            <a:pPr marL="0" lvl="1" defTabSz="653771" fontAlgn="base">
              <a:spcBef>
                <a:spcPct val="0"/>
              </a:spcBef>
              <a:spcAft>
                <a:spcPts val="600"/>
              </a:spcAft>
              <a:buClr>
                <a:srgbClr val="FFD200"/>
              </a:buClr>
              <a:buSzPct val="125000"/>
              <a:tabLst>
                <a:tab pos="2120849" algn="l"/>
                <a:tab pos="3064489" algn="r"/>
              </a:tabLst>
              <a:defRPr/>
            </a:pPr>
            <a:endParaRPr lang="fr-FR" sz="1100" dirty="0">
              <a:solidFill>
                <a:srgbClr val="7F7E82"/>
              </a:solidFill>
              <a:latin typeface="EYInterstate Light"/>
              <a:cs typeface="Calibri Light"/>
            </a:endParaRPr>
          </a:p>
          <a:p>
            <a:pPr marL="0" lvl="1" defTabSz="653771" fontAlgn="base">
              <a:spcBef>
                <a:spcPct val="0"/>
              </a:spcBef>
              <a:spcAft>
                <a:spcPts val="600"/>
              </a:spcAft>
              <a:buClr>
                <a:srgbClr val="FFD200"/>
              </a:buClr>
              <a:buSzPct val="125000"/>
              <a:tabLst>
                <a:tab pos="2120849" algn="l"/>
                <a:tab pos="3064489" algn="r"/>
              </a:tabLst>
              <a:defRPr/>
            </a:pPr>
            <a:endParaRPr lang="fr-FR" sz="1100" dirty="0">
              <a:solidFill>
                <a:srgbClr val="7F7E82"/>
              </a:solidFill>
              <a:latin typeface="EYInterstate Light"/>
              <a:cs typeface="Calibri Light"/>
            </a:endParaRPr>
          </a:p>
          <a:p>
            <a:pPr marL="0" lvl="1" defTabSz="653771" fontAlgn="base">
              <a:spcBef>
                <a:spcPts val="600"/>
              </a:spcBef>
              <a:spcAft>
                <a:spcPts val="450"/>
              </a:spcAft>
              <a:buClr>
                <a:srgbClr val="FFD200"/>
              </a:buClr>
              <a:buSzPct val="125000"/>
              <a:tabLst>
                <a:tab pos="2120849" algn="l"/>
                <a:tab pos="3064489" algn="r"/>
              </a:tabLst>
              <a:defRPr/>
            </a:pPr>
            <a:r>
              <a:rPr lang="fr-FR" sz="1200" b="1" dirty="0">
                <a:solidFill>
                  <a:srgbClr val="646464"/>
                </a:solidFill>
                <a:latin typeface="EYInterstate Regular"/>
                <a:sym typeface="EYInterstate" panose="02000503020000020004" pitchFamily="2" charset="0"/>
              </a:rPr>
              <a:t>Conception d’un prévisionnel budgétaire et rédaction d’un rapport vendeur IT pour une société de réassurance (3 mois) (05/2022 – 07/2022)</a:t>
            </a:r>
            <a:endParaRPr lang="fr-FR" sz="1200" b="1" dirty="0">
              <a:solidFill>
                <a:srgbClr val="646464"/>
              </a:solidFill>
              <a:latin typeface="EYInterstate Regular"/>
            </a:endParaRP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dirty="0">
                <a:solidFill>
                  <a:srgbClr val="646464"/>
                </a:solidFill>
                <a:cs typeface="Arial"/>
                <a:sym typeface="EYInterstate" panose="02000503020000020004" pitchFamily="2" charset="0"/>
              </a:rPr>
              <a:t>Conception du modèle de prévision budgétaire, production d’un </a:t>
            </a:r>
            <a:r>
              <a:rPr lang="fr-FR" sz="1100" dirty="0" err="1">
                <a:solidFill>
                  <a:srgbClr val="646464"/>
                </a:solidFill>
                <a:cs typeface="Arial"/>
                <a:sym typeface="EYInterstate" panose="02000503020000020004" pitchFamily="2" charset="0"/>
              </a:rPr>
              <a:t>databook</a:t>
            </a:r>
            <a:r>
              <a:rPr lang="fr-FR" sz="1100" dirty="0">
                <a:solidFill>
                  <a:srgbClr val="646464"/>
                </a:solidFill>
                <a:cs typeface="Arial"/>
                <a:sym typeface="EYInterstate" panose="02000503020000020004" pitchFamily="2" charset="0"/>
              </a:rPr>
              <a:t>, analyse des politiques de data gouvernance, rédaction d’un rapport vendeur.</a:t>
            </a: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cs typeface="Calibri Light"/>
              </a:rPr>
              <a:t>Langages/Outils</a:t>
            </a:r>
            <a:r>
              <a:rPr lang="fr-FR" sz="1100" dirty="0">
                <a:solidFill>
                  <a:srgbClr val="7F7E82"/>
                </a:solidFill>
                <a:cs typeface="Calibri Light"/>
              </a:rPr>
              <a:t> : Excel</a:t>
            </a:r>
          </a:p>
          <a:p>
            <a:pPr marL="0" lvl="1"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cs typeface="Calibri Light"/>
              </a:rPr>
              <a:t>Plateforme/OS</a:t>
            </a:r>
            <a:r>
              <a:rPr lang="fr-FR" sz="1100" dirty="0">
                <a:solidFill>
                  <a:srgbClr val="7F7E82"/>
                </a:solidFill>
                <a:cs typeface="Calibri Light"/>
              </a:rPr>
              <a:t> : </a:t>
            </a:r>
            <a:r>
              <a:rPr lang="fr-FR" sz="1100" dirty="0" err="1">
                <a:solidFill>
                  <a:srgbClr val="7F7E82"/>
                </a:solidFill>
                <a:cs typeface="Calibri Light"/>
              </a:rPr>
              <a:t>MSOffice</a:t>
            </a:r>
            <a:endParaRPr lang="fr-FR" sz="1100" dirty="0">
              <a:solidFill>
                <a:srgbClr val="7F7E82"/>
              </a:solidFill>
              <a:cs typeface="Calibri Light"/>
            </a:endParaRPr>
          </a:p>
          <a:p>
            <a:pPr marL="0" lvl="1"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cs typeface="Calibri Light"/>
              </a:rPr>
              <a:t>Compétences</a:t>
            </a:r>
            <a:r>
              <a:rPr lang="fr-FR" sz="1100" dirty="0">
                <a:solidFill>
                  <a:srgbClr val="7F7E82"/>
                </a:solidFill>
                <a:cs typeface="Calibri Light"/>
              </a:rPr>
              <a:t> : Connaissances comptables, connaissances gouvernance des données. </a:t>
            </a:r>
          </a:p>
          <a:p>
            <a:pPr marL="0" lvl="1" indent="3175" defTabSz="653771" fontAlgn="base">
              <a:lnSpc>
                <a:spcPct val="107000"/>
              </a:lnSpc>
              <a:spcBef>
                <a:spcPct val="0"/>
              </a:spcBef>
              <a:spcAft>
                <a:spcPts val="450"/>
              </a:spcAft>
              <a:buClr>
                <a:srgbClr val="FFD200"/>
              </a:buClr>
              <a:buSzPct val="125000"/>
              <a:tabLst>
                <a:tab pos="2120849" algn="l"/>
                <a:tab pos="3064489" algn="r"/>
              </a:tabLst>
              <a:defRPr/>
            </a:pPr>
            <a:endParaRPr lang="fr-FR" sz="700" b="1" dirty="0">
              <a:solidFill>
                <a:srgbClr val="646464"/>
              </a:solidFill>
              <a:latin typeface="EYInterstate Regular"/>
              <a:cs typeface="Calibri Light"/>
            </a:endParaRPr>
          </a:p>
          <a:p>
            <a:pPr marL="0" lvl="1" indent="3175" defTabSz="653771" fontAlgn="base">
              <a:lnSpc>
                <a:spcPct val="107000"/>
              </a:lnSpc>
              <a:spcBef>
                <a:spcPct val="0"/>
              </a:spcBef>
              <a:spcAft>
                <a:spcPts val="450"/>
              </a:spcAft>
              <a:buClr>
                <a:srgbClr val="FFD200"/>
              </a:buClr>
              <a:buSzPct val="125000"/>
              <a:tabLst>
                <a:tab pos="2120849" algn="l"/>
                <a:tab pos="3064489" algn="r"/>
              </a:tabLst>
              <a:defRPr/>
            </a:pPr>
            <a:endParaRPr lang="fr-FR" sz="700" b="1" dirty="0">
              <a:solidFill>
                <a:srgbClr val="646464"/>
              </a:solidFill>
              <a:latin typeface="EYInterstate Regular"/>
              <a:cs typeface="Calibri Light"/>
            </a:endParaRPr>
          </a:p>
          <a:p>
            <a:pPr marL="0" lvl="1" indent="3175" defTabSz="653771" fontAlgn="base">
              <a:lnSpc>
                <a:spcPct val="107000"/>
              </a:lnSpc>
              <a:spcBef>
                <a:spcPct val="0"/>
              </a:spcBef>
              <a:spcAft>
                <a:spcPts val="450"/>
              </a:spcAft>
              <a:buClr>
                <a:srgbClr val="FFD200"/>
              </a:buClr>
              <a:buSzPct val="125000"/>
              <a:tabLst>
                <a:tab pos="2120849" algn="l"/>
                <a:tab pos="3064489" algn="r"/>
              </a:tabLst>
              <a:defRPr/>
            </a:pPr>
            <a:endParaRPr lang="fr-FR" sz="700" b="1" dirty="0">
              <a:solidFill>
                <a:srgbClr val="646464"/>
              </a:solidFill>
              <a:latin typeface="EYInterstate Regular"/>
              <a:cs typeface="Calibri Light"/>
            </a:endParaRPr>
          </a:p>
          <a:p>
            <a:pPr marL="0" lvl="1" indent="3175" defTabSz="653771" fontAlgn="base">
              <a:lnSpc>
                <a:spcPct val="107000"/>
              </a:lnSpc>
              <a:spcBef>
                <a:spcPct val="0"/>
              </a:spcBef>
              <a:spcAft>
                <a:spcPts val="450"/>
              </a:spcAft>
              <a:buClr>
                <a:srgbClr val="FFD200"/>
              </a:buClr>
              <a:buSzPct val="125000"/>
              <a:tabLst>
                <a:tab pos="2120849" algn="l"/>
                <a:tab pos="3064489" algn="r"/>
              </a:tabLst>
              <a:defRPr/>
            </a:pPr>
            <a:r>
              <a:rPr lang="fr-FR" sz="1200" b="1" dirty="0">
                <a:solidFill>
                  <a:srgbClr val="646464"/>
                </a:solidFill>
                <a:latin typeface="EYInterstate Regular"/>
                <a:sym typeface="EYInterstate" panose="02000503020000020004" pitchFamily="2" charset="0"/>
              </a:rPr>
              <a:t>Développement de pipeline d’autonomisation pour une startup (6 mois) (09/2021 – 02/2022)</a:t>
            </a:r>
            <a:endParaRPr lang="fr-FR" sz="1200" b="1" dirty="0">
              <a:solidFill>
                <a:srgbClr val="646464"/>
              </a:solidFill>
              <a:latin typeface="EYInterstate Regular"/>
            </a:endParaRP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dirty="0" err="1">
                <a:solidFill>
                  <a:srgbClr val="646464"/>
                </a:solidFill>
                <a:cs typeface="Arial"/>
                <a:sym typeface="EYInterstate" panose="02000503020000020004" pitchFamily="2" charset="0"/>
              </a:rPr>
              <a:t>Scrapping</a:t>
            </a:r>
            <a:r>
              <a:rPr lang="fr-FR" sz="1100" dirty="0">
                <a:solidFill>
                  <a:srgbClr val="646464"/>
                </a:solidFill>
                <a:cs typeface="Arial"/>
                <a:sym typeface="EYInterstate" panose="02000503020000020004" pitchFamily="2" charset="0"/>
              </a:rPr>
              <a:t> et classification selon différents degrés de sensibilités de publications de réseaux sociaux de clients. Gestion des différentes bases de données,  des APIs et des modèles NLP d’analyse de sentiments type Bert. </a:t>
            </a: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cs typeface="Calibri Light"/>
              </a:rPr>
              <a:t>Langages/Outils</a:t>
            </a:r>
            <a:r>
              <a:rPr lang="fr-FR" sz="1100" dirty="0">
                <a:solidFill>
                  <a:srgbClr val="7F7E82"/>
                </a:solidFill>
                <a:cs typeface="Calibri Light"/>
              </a:rPr>
              <a:t> : Python</a:t>
            </a:r>
          </a:p>
          <a:p>
            <a:pPr marL="0" lvl="1"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cs typeface="Calibri Light"/>
              </a:rPr>
              <a:t>Plateforme/OS</a:t>
            </a:r>
            <a:r>
              <a:rPr lang="fr-FR" sz="1100" dirty="0">
                <a:solidFill>
                  <a:srgbClr val="7F7E82"/>
                </a:solidFill>
                <a:cs typeface="Calibri Light"/>
              </a:rPr>
              <a:t> : </a:t>
            </a:r>
            <a:r>
              <a:rPr lang="fr-FR" sz="1100" dirty="0" err="1">
                <a:solidFill>
                  <a:srgbClr val="7F7E82"/>
                </a:solidFill>
                <a:cs typeface="Calibri Light"/>
              </a:rPr>
              <a:t>PyCharm</a:t>
            </a:r>
            <a:endParaRPr lang="fr-FR" sz="1100" dirty="0">
              <a:solidFill>
                <a:srgbClr val="7F7E82"/>
              </a:solidFill>
              <a:cs typeface="Calibri Light"/>
            </a:endParaRPr>
          </a:p>
          <a:p>
            <a:pPr marL="0" lvl="1" indent="3175" defTabSz="653771" fontAlgn="base">
              <a:spcBef>
                <a:spcPct val="0"/>
              </a:spcBef>
              <a:spcAft>
                <a:spcPts val="600"/>
              </a:spcAft>
              <a:buClr>
                <a:srgbClr val="FFD200"/>
              </a:buClr>
              <a:buSzPct val="125000"/>
              <a:tabLst>
                <a:tab pos="2120849" algn="l"/>
                <a:tab pos="3064489" algn="r"/>
              </a:tabLst>
              <a:defRPr/>
            </a:pPr>
            <a:r>
              <a:rPr lang="fr-FR" sz="1100" u="sng" dirty="0">
                <a:solidFill>
                  <a:srgbClr val="7F7E82"/>
                </a:solidFill>
                <a:cs typeface="Calibri Light"/>
              </a:rPr>
              <a:t>Compétences</a:t>
            </a:r>
            <a:r>
              <a:rPr lang="fr-FR" sz="1100" dirty="0">
                <a:solidFill>
                  <a:srgbClr val="7F7E82"/>
                </a:solidFill>
                <a:cs typeface="Calibri Light"/>
              </a:rPr>
              <a:t> : NLP, gestion des environnements python, </a:t>
            </a:r>
            <a:r>
              <a:rPr lang="fr-FR" sz="1100" dirty="0" err="1">
                <a:solidFill>
                  <a:srgbClr val="7F7E82"/>
                </a:solidFill>
                <a:cs typeface="Calibri Light"/>
              </a:rPr>
              <a:t>versionning</a:t>
            </a:r>
            <a:r>
              <a:rPr lang="fr-FR" sz="1100" dirty="0">
                <a:solidFill>
                  <a:srgbClr val="7F7E82"/>
                </a:solidFill>
                <a:cs typeface="Calibri Light"/>
              </a:rPr>
              <a:t> de code, bases de données</a:t>
            </a:r>
            <a:endParaRPr lang="fr-FR" sz="700" b="1" dirty="0">
              <a:solidFill>
                <a:srgbClr val="646464"/>
              </a:solidFill>
              <a:latin typeface="EYInterstate Regular"/>
              <a:cs typeface="Calibri Light"/>
            </a:endParaRPr>
          </a:p>
          <a:p>
            <a:pPr marL="0" lvl="1" defTabSz="653771" fontAlgn="base">
              <a:spcBef>
                <a:spcPct val="0"/>
              </a:spcBef>
              <a:spcAft>
                <a:spcPts val="600"/>
              </a:spcAft>
              <a:buClr>
                <a:srgbClr val="FFD200"/>
              </a:buClr>
              <a:buSzPct val="125000"/>
              <a:tabLst>
                <a:tab pos="2120849" algn="l"/>
                <a:tab pos="3064489" algn="r"/>
              </a:tabLst>
              <a:defRPr/>
            </a:pPr>
            <a:endParaRPr lang="fr-FR" sz="1100" dirty="0">
              <a:solidFill>
                <a:srgbClr val="7F7E82"/>
              </a:solidFill>
              <a:latin typeface="EYInterstate Light"/>
              <a:cs typeface="Calibri Light"/>
            </a:endParaRPr>
          </a:p>
          <a:p>
            <a:pPr marL="0" lvl="1" defTabSz="653771" fontAlgn="base">
              <a:spcBef>
                <a:spcPct val="0"/>
              </a:spcBef>
              <a:spcAft>
                <a:spcPts val="600"/>
              </a:spcAft>
              <a:buClr>
                <a:srgbClr val="FFD200"/>
              </a:buClr>
              <a:buSzPct val="125000"/>
              <a:tabLst>
                <a:tab pos="2120849" algn="l"/>
                <a:tab pos="3064489" algn="r"/>
              </a:tabLst>
              <a:defRPr/>
            </a:pPr>
            <a:endParaRPr lang="fr-FR" sz="1100" dirty="0">
              <a:solidFill>
                <a:srgbClr val="7F7E82"/>
              </a:solidFill>
              <a:latin typeface="EYInterstate Light"/>
              <a:cs typeface="Calibri Light"/>
            </a:endParaRPr>
          </a:p>
        </p:txBody>
      </p:sp>
      <p:grpSp>
        <p:nvGrpSpPr>
          <p:cNvPr id="27" name="Group 26">
            <a:extLst>
              <a:ext uri="{FF2B5EF4-FFF2-40B4-BE49-F238E27FC236}">
                <a16:creationId xmlns:a16="http://schemas.microsoft.com/office/drawing/2014/main" id="{86603DD0-ACE2-44CC-8E13-81623464FFE5}"/>
              </a:ext>
            </a:extLst>
          </p:cNvPr>
          <p:cNvGrpSpPr/>
          <p:nvPr/>
        </p:nvGrpSpPr>
        <p:grpSpPr>
          <a:xfrm>
            <a:off x="227981" y="1387892"/>
            <a:ext cx="5724003" cy="240908"/>
            <a:chOff x="2771800" y="833003"/>
            <a:chExt cx="5724003" cy="240908"/>
          </a:xfrm>
        </p:grpSpPr>
        <p:sp>
          <p:nvSpPr>
            <p:cNvPr id="28" name="Rectangle 2">
              <a:extLst>
                <a:ext uri="{FF2B5EF4-FFF2-40B4-BE49-F238E27FC236}">
                  <a16:creationId xmlns:a16="http://schemas.microsoft.com/office/drawing/2014/main" id="{FEDA511B-6774-4214-8447-0C71F8DC5E37}"/>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EXPERIENCES PROFESSIONNELLES (1/2)</a:t>
              </a:r>
              <a:endParaRPr lang="fr-FR" sz="1400" dirty="0">
                <a:solidFill>
                  <a:srgbClr val="646464"/>
                </a:solidFill>
                <a:latin typeface="EYInterstate Regular"/>
                <a:cs typeface="Arial" charset="0"/>
              </a:endParaRPr>
            </a:p>
          </p:txBody>
        </p:sp>
        <p:cxnSp>
          <p:nvCxnSpPr>
            <p:cNvPr id="29" name="Connecteur droit 36">
              <a:extLst>
                <a:ext uri="{FF2B5EF4-FFF2-40B4-BE49-F238E27FC236}">
                  <a16:creationId xmlns:a16="http://schemas.microsoft.com/office/drawing/2014/main" id="{B0B5D7E9-F826-4579-81C8-BBFDC7CF5E58}"/>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77DF759D-B1BB-5B91-BE81-866A9C28C43B}"/>
              </a:ext>
            </a:extLst>
          </p:cNvPr>
          <p:cNvGrpSpPr/>
          <p:nvPr/>
        </p:nvGrpSpPr>
        <p:grpSpPr>
          <a:xfrm>
            <a:off x="0" y="188595"/>
            <a:ext cx="12191999" cy="576111"/>
            <a:chOff x="0" y="188595"/>
            <a:chExt cx="12191999" cy="576111"/>
          </a:xfrm>
        </p:grpSpPr>
        <p:grpSp>
          <p:nvGrpSpPr>
            <p:cNvPr id="4" name="Group 3">
              <a:extLst>
                <a:ext uri="{FF2B5EF4-FFF2-40B4-BE49-F238E27FC236}">
                  <a16:creationId xmlns:a16="http://schemas.microsoft.com/office/drawing/2014/main" id="{3F4BBB6E-F873-45EE-AFB0-8C02E9A221F5}"/>
                </a:ext>
              </a:extLst>
            </p:cNvPr>
            <p:cNvGrpSpPr/>
            <p:nvPr/>
          </p:nvGrpSpPr>
          <p:grpSpPr>
            <a:xfrm>
              <a:off x="0" y="188595"/>
              <a:ext cx="12191999" cy="576111"/>
              <a:chOff x="157618" y="620688"/>
              <a:chExt cx="8824151" cy="720080"/>
            </a:xfrm>
          </p:grpSpPr>
          <p:sp>
            <p:nvSpPr>
              <p:cNvPr id="32" name="Rectangle 1">
                <a:extLst>
                  <a:ext uri="{FF2B5EF4-FFF2-40B4-BE49-F238E27FC236}">
                    <a16:creationId xmlns:a16="http://schemas.microsoft.com/office/drawing/2014/main" id="{7663D327-9441-41F2-BF31-4CB02276FC45}"/>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endParaRPr lang="fr-FR" altLang="fr-FR" sz="1050" b="1" dirty="0">
                  <a:latin typeface="EYInterstate Regular" panose="02000503020000020004" pitchFamily="2" charset="0"/>
                </a:endParaRPr>
              </a:p>
              <a:p>
                <a:pPr lvl="2"/>
                <a:endParaRPr lang="fr-FR" altLang="fr-FR" sz="1050" b="1" dirty="0">
                  <a:latin typeface="EYInterstate Regular" panose="02000503020000020004" pitchFamily="2" charset="0"/>
                </a:endParaRPr>
              </a:p>
              <a:p>
                <a:pPr marL="715645" lvl="2"/>
                <a:r>
                  <a:rPr lang="fr-FR" altLang="fr-FR" sz="1050" b="1" dirty="0">
                    <a:latin typeface="EYInterstate Regular"/>
                  </a:rPr>
                  <a:t>Emeric Buttin</a:t>
                </a:r>
              </a:p>
              <a:p>
                <a:pPr marL="715645" lvl="2"/>
                <a:r>
                  <a:rPr lang="fr-FR" altLang="fr-FR" sz="1050" dirty="0">
                    <a:latin typeface="EYInterstate Regular"/>
                  </a:rPr>
                  <a:t>Staff/Assistant – AI &amp; Data</a:t>
                </a:r>
              </a:p>
              <a:p>
                <a:pPr lvl="2"/>
                <a:endParaRPr lang="fr-FR" altLang="fr-FR" sz="1050" dirty="0">
                  <a:latin typeface="EYInterstate Regular" panose="02000503020000020004" pitchFamily="2" charset="0"/>
                </a:endParaRPr>
              </a:p>
              <a:p>
                <a:pPr marL="911225" lvl="2" indent="-111125" defTabSz="911595">
                  <a:spcAft>
                    <a:spcPct val="0"/>
                  </a:spcAft>
                </a:pPr>
                <a:endParaRPr lang="fr-FR" altLang="fr-FR" sz="1200" kern="0" dirty="0">
                  <a:solidFill>
                    <a:srgbClr val="000000"/>
                  </a:solidFill>
                </a:endParaRPr>
              </a:p>
            </p:txBody>
          </p:sp>
          <p:sp>
            <p:nvSpPr>
              <p:cNvPr id="15" name="Rectangle: Rounded Corners 14">
                <a:extLst>
                  <a:ext uri="{FF2B5EF4-FFF2-40B4-BE49-F238E27FC236}">
                    <a16:creationId xmlns:a16="http://schemas.microsoft.com/office/drawing/2014/main" id="{3E803CB2-76DF-4825-A485-54CE2FA0C364}"/>
                  </a:ext>
                </a:extLst>
              </p:cNvPr>
              <p:cNvSpPr/>
              <p:nvPr/>
            </p:nvSpPr>
            <p:spPr>
              <a:xfrm>
                <a:off x="6615644" y="819836"/>
                <a:ext cx="2067431" cy="311770"/>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2E2E38"/>
                    </a:solidFill>
                    <a:latin typeface="EYInterstate Bold" panose="02000803030000020004" pitchFamily="2" charset="0"/>
                  </a:rPr>
                  <a:t>Base CV T2 FY25</a:t>
                </a:r>
              </a:p>
            </p:txBody>
          </p:sp>
        </p:grpSp>
        <p:pic>
          <p:nvPicPr>
            <p:cNvPr id="2" name="Picture 2">
              <a:extLst>
                <a:ext uri="{FF2B5EF4-FFF2-40B4-BE49-F238E27FC236}">
                  <a16:creationId xmlns:a16="http://schemas.microsoft.com/office/drawing/2014/main" id="{FB2CD633-5AAE-C434-28A5-D5E26C69883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7859" t="8" r="24928" b="711"/>
            <a:stretch/>
          </p:blipFill>
          <p:spPr>
            <a:xfrm>
              <a:off x="1772" y="188640"/>
              <a:ext cx="410923" cy="576063"/>
            </a:xfrm>
            <a:prstGeom prst="rect">
              <a:avLst/>
            </a:prstGeom>
          </p:spPr>
        </p:pic>
      </p:grpSp>
    </p:spTree>
    <p:extLst>
      <p:ext uri="{BB962C8B-B14F-4D97-AF65-F5344CB8AC3E}">
        <p14:creationId xmlns:p14="http://schemas.microsoft.com/office/powerpoint/2010/main" val="274025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7150A-E925-E321-F2A0-558434D46557}"/>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6112E9DE-778C-E2D9-BED1-64D6BDADF8CE}"/>
              </a:ext>
            </a:extLst>
          </p:cNvPr>
          <p:cNvGrpSpPr/>
          <p:nvPr/>
        </p:nvGrpSpPr>
        <p:grpSpPr>
          <a:xfrm>
            <a:off x="6536502" y="908720"/>
            <a:ext cx="5443074" cy="352100"/>
            <a:chOff x="3419872" y="209239"/>
            <a:chExt cx="5443074" cy="352100"/>
          </a:xfrm>
        </p:grpSpPr>
        <p:sp>
          <p:nvSpPr>
            <p:cNvPr id="38" name="Rectangle 37">
              <a:extLst>
                <a:ext uri="{FF2B5EF4-FFF2-40B4-BE49-F238E27FC236}">
                  <a16:creationId xmlns:a16="http://schemas.microsoft.com/office/drawing/2014/main" id="{778BC143-3DDB-87E4-3C91-BC2E9401629E}"/>
                </a:ext>
              </a:extLst>
            </p:cNvPr>
            <p:cNvSpPr/>
            <p:nvPr/>
          </p:nvSpPr>
          <p:spPr>
            <a:xfrm>
              <a:off x="3419872" y="222393"/>
              <a:ext cx="1620000" cy="293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1. Expériences professionnelles</a:t>
              </a:r>
            </a:p>
          </p:txBody>
        </p:sp>
        <p:sp>
          <p:nvSpPr>
            <p:cNvPr id="39" name="Rectangle 38">
              <a:extLst>
                <a:ext uri="{FF2B5EF4-FFF2-40B4-BE49-F238E27FC236}">
                  <a16:creationId xmlns:a16="http://schemas.microsoft.com/office/drawing/2014/main" id="{A9FD2508-2985-361D-1943-BD0ED87A97FD}"/>
                </a:ext>
              </a:extLst>
            </p:cNvPr>
            <p:cNvSpPr/>
            <p:nvPr/>
          </p:nvSpPr>
          <p:spPr>
            <a:xfrm>
              <a:off x="6808761" y="223221"/>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3. Formations suivies</a:t>
              </a:r>
            </a:p>
          </p:txBody>
        </p:sp>
        <p:sp>
          <p:nvSpPr>
            <p:cNvPr id="40" name="Rectangle 39">
              <a:extLst>
                <a:ext uri="{FF2B5EF4-FFF2-40B4-BE49-F238E27FC236}">
                  <a16:creationId xmlns:a16="http://schemas.microsoft.com/office/drawing/2014/main" id="{A429D1E9-F805-D683-2665-975C8775DD34}"/>
                </a:ext>
              </a:extLst>
            </p:cNvPr>
            <p:cNvSpPr/>
            <p:nvPr/>
          </p:nvSpPr>
          <p:spPr>
            <a:xfrm>
              <a:off x="5114317" y="222807"/>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2. Projets internes</a:t>
              </a:r>
            </a:p>
          </p:txBody>
        </p:sp>
        <p:sp>
          <p:nvSpPr>
            <p:cNvPr id="41" name="Oval 40">
              <a:extLst>
                <a:ext uri="{FF2B5EF4-FFF2-40B4-BE49-F238E27FC236}">
                  <a16:creationId xmlns:a16="http://schemas.microsoft.com/office/drawing/2014/main" id="{A5CAE3BE-C951-F0B9-878B-5059C3F86BA4}"/>
                </a:ext>
              </a:extLst>
            </p:cNvPr>
            <p:cNvSpPr/>
            <p:nvPr/>
          </p:nvSpPr>
          <p:spPr>
            <a:xfrm>
              <a:off x="8503205" y="209239"/>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2" name="Graphic 41" descr="Home with solid fill">
              <a:extLst>
                <a:ext uri="{FF2B5EF4-FFF2-40B4-BE49-F238E27FC236}">
                  <a16:creationId xmlns:a16="http://schemas.microsoft.com/office/drawing/2014/main" id="{64EEDE4A-2B29-3E0E-C388-398A51EB3B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4286" y="209239"/>
              <a:ext cx="317580" cy="310834"/>
            </a:xfrm>
            <a:prstGeom prst="rect">
              <a:avLst/>
            </a:prstGeom>
          </p:spPr>
        </p:pic>
      </p:grpSp>
      <p:sp>
        <p:nvSpPr>
          <p:cNvPr id="50" name="Rectangle 2">
            <a:extLst>
              <a:ext uri="{FF2B5EF4-FFF2-40B4-BE49-F238E27FC236}">
                <a16:creationId xmlns:a16="http://schemas.microsoft.com/office/drawing/2014/main" id="{EA89CEC1-971F-76A8-6300-4D7FFB4F1B1A}"/>
              </a:ext>
            </a:extLst>
          </p:cNvPr>
          <p:cNvSpPr txBox="1"/>
          <p:nvPr/>
        </p:nvSpPr>
        <p:spPr>
          <a:xfrm>
            <a:off x="263352" y="1729223"/>
            <a:ext cx="11695144" cy="4940137"/>
          </a:xfrm>
          <a:prstGeom prst="rect">
            <a:avLst/>
          </a:prstGeom>
          <a:noFill/>
        </p:spPr>
        <p:txBody>
          <a:bodyPr wrap="square" lIns="0" tIns="0" rIns="0" bIns="0" numCol="2" spcCol="71994" rtlCol="0" anchor="t">
            <a:noAutofit/>
          </a:bodyPr>
          <a:lstStyle/>
          <a:p>
            <a:pPr defTabSz="872436" eaLnBrk="0" fontAlgn="base" hangingPunct="0">
              <a:spcAft>
                <a:spcPts val="600"/>
              </a:spcAft>
              <a:buClr>
                <a:srgbClr val="FFD200"/>
              </a:buClr>
              <a:buSzPct val="75000"/>
              <a:tabLst>
                <a:tab pos="1415099" algn="l"/>
                <a:tab pos="2830197" algn="l"/>
                <a:tab pos="4089454" algn="r"/>
              </a:tabLst>
            </a:pPr>
            <a:r>
              <a:rPr lang="fr-FR" sz="1200" b="1" dirty="0">
                <a:solidFill>
                  <a:srgbClr val="646464"/>
                </a:solidFill>
                <a:latin typeface="EYInterstate Regular"/>
                <a:sym typeface="EYInterstate" panose="02000503020000020004" pitchFamily="2" charset="0"/>
              </a:rPr>
              <a:t>Développement d’une application de Suivi pour un groupe bancaire (3 mois) (06/2019 – 08/2019)</a:t>
            </a:r>
            <a:endParaRPr lang="fr-FR" sz="1200" b="1" dirty="0">
              <a:solidFill>
                <a:srgbClr val="646464"/>
              </a:solidFill>
              <a:latin typeface="EYInterstate Regular"/>
            </a:endParaRP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sym typeface="EYInterstate" panose="02000503020000020004" pitchFamily="2" charset="0"/>
              </a:rPr>
              <a:t>Immersion dans une équipe de développement d’une application de suivi de production des outils de Finance. Développement de fonctionnalités d’estimations de temps de chargement de certaines données de </a:t>
            </a:r>
            <a:r>
              <a:rPr lang="fr-FR" sz="1100" dirty="0" err="1">
                <a:solidFill>
                  <a:srgbClr val="646464"/>
                </a:solidFill>
                <a:latin typeface="EYInterstate Light"/>
                <a:cs typeface="Arial"/>
                <a:sym typeface="EYInterstate" panose="02000503020000020004" pitchFamily="2" charset="0"/>
              </a:rPr>
              <a:t>reporting</a:t>
            </a:r>
            <a:r>
              <a:rPr lang="fr-FR" sz="1100" dirty="0">
                <a:solidFill>
                  <a:srgbClr val="646464"/>
                </a:solidFill>
                <a:latin typeface="EYInterstate Light"/>
                <a:cs typeface="Arial"/>
                <a:sym typeface="EYInterstate" panose="02000503020000020004" pitchFamily="2" charset="0"/>
              </a:rPr>
              <a:t>.  </a:t>
            </a: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Python</a:t>
            </a:r>
          </a:p>
          <a:p>
            <a:pPr marL="0" lvl="1"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Plateforme/OS</a:t>
            </a:r>
            <a:r>
              <a:rPr lang="fr-FR" sz="1100" dirty="0">
                <a:solidFill>
                  <a:srgbClr val="7F7E82"/>
                </a:solidFill>
                <a:latin typeface="EYInterstate Light"/>
                <a:cs typeface="Calibri Light"/>
              </a:rPr>
              <a:t> : Visual Studio Code</a:t>
            </a:r>
          </a:p>
          <a:p>
            <a:pPr marL="0" lvl="1" defTabSz="653771" fontAlgn="base">
              <a:spcBef>
                <a:spcPct val="0"/>
              </a:spcBef>
              <a:spcAft>
                <a:spcPts val="60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 </a:t>
            </a:r>
            <a:r>
              <a:rPr lang="fr-FR" sz="1100" dirty="0">
                <a:solidFill>
                  <a:srgbClr val="7F7E82"/>
                </a:solidFill>
                <a:latin typeface="EYInterstate Light"/>
                <a:cs typeface="Calibri Light"/>
              </a:rPr>
              <a:t>: Fonctionnement Agile, développement applicatif, machine </a:t>
            </a:r>
            <a:r>
              <a:rPr lang="fr-FR" sz="1100" dirty="0" err="1">
                <a:solidFill>
                  <a:srgbClr val="7F7E82"/>
                </a:solidFill>
                <a:latin typeface="EYInterstate Light"/>
                <a:cs typeface="Calibri Light"/>
              </a:rPr>
              <a:t>learning</a:t>
            </a:r>
            <a:r>
              <a:rPr lang="fr-FR" sz="1100" dirty="0">
                <a:solidFill>
                  <a:srgbClr val="7F7E82"/>
                </a:solidFill>
                <a:latin typeface="EYInterstate Light"/>
                <a:cs typeface="Calibri Light"/>
              </a:rPr>
              <a:t>, data visualisation</a:t>
            </a:r>
          </a:p>
        </p:txBody>
      </p:sp>
      <p:grpSp>
        <p:nvGrpSpPr>
          <p:cNvPr id="27" name="Group 26">
            <a:extLst>
              <a:ext uri="{FF2B5EF4-FFF2-40B4-BE49-F238E27FC236}">
                <a16:creationId xmlns:a16="http://schemas.microsoft.com/office/drawing/2014/main" id="{367D503F-C460-03AE-4AD6-92F7CF13AB29}"/>
              </a:ext>
            </a:extLst>
          </p:cNvPr>
          <p:cNvGrpSpPr/>
          <p:nvPr/>
        </p:nvGrpSpPr>
        <p:grpSpPr>
          <a:xfrm>
            <a:off x="227981" y="1387892"/>
            <a:ext cx="5724003" cy="240908"/>
            <a:chOff x="2771800" y="833003"/>
            <a:chExt cx="5724003" cy="240908"/>
          </a:xfrm>
        </p:grpSpPr>
        <p:sp>
          <p:nvSpPr>
            <p:cNvPr id="28" name="Rectangle 2">
              <a:extLst>
                <a:ext uri="{FF2B5EF4-FFF2-40B4-BE49-F238E27FC236}">
                  <a16:creationId xmlns:a16="http://schemas.microsoft.com/office/drawing/2014/main" id="{35940F5B-BA92-F6FE-33A5-37B49FD627A3}"/>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EXPERIENCES PROFESSIONNELLES (2/2)</a:t>
              </a:r>
              <a:endParaRPr lang="fr-FR" sz="1400" dirty="0">
                <a:solidFill>
                  <a:srgbClr val="646464"/>
                </a:solidFill>
                <a:latin typeface="EYInterstate Regular"/>
                <a:cs typeface="Arial" charset="0"/>
              </a:endParaRPr>
            </a:p>
          </p:txBody>
        </p:sp>
        <p:cxnSp>
          <p:nvCxnSpPr>
            <p:cNvPr id="29" name="Connecteur droit 36">
              <a:extLst>
                <a:ext uri="{FF2B5EF4-FFF2-40B4-BE49-F238E27FC236}">
                  <a16:creationId xmlns:a16="http://schemas.microsoft.com/office/drawing/2014/main" id="{929A6C61-F325-3FD4-EA6D-0ACF0D26283E}"/>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AD781A77-2D21-5503-B81C-4F12A877923E}"/>
              </a:ext>
            </a:extLst>
          </p:cNvPr>
          <p:cNvGrpSpPr/>
          <p:nvPr/>
        </p:nvGrpSpPr>
        <p:grpSpPr>
          <a:xfrm>
            <a:off x="0" y="188595"/>
            <a:ext cx="12191999" cy="576111"/>
            <a:chOff x="0" y="188595"/>
            <a:chExt cx="12191999" cy="576111"/>
          </a:xfrm>
        </p:grpSpPr>
        <p:grpSp>
          <p:nvGrpSpPr>
            <p:cNvPr id="4" name="Group 3">
              <a:extLst>
                <a:ext uri="{FF2B5EF4-FFF2-40B4-BE49-F238E27FC236}">
                  <a16:creationId xmlns:a16="http://schemas.microsoft.com/office/drawing/2014/main" id="{4B3D823D-B829-1E5D-B1EE-8B1ECFF09005}"/>
                </a:ext>
              </a:extLst>
            </p:cNvPr>
            <p:cNvGrpSpPr/>
            <p:nvPr/>
          </p:nvGrpSpPr>
          <p:grpSpPr>
            <a:xfrm>
              <a:off x="0" y="188595"/>
              <a:ext cx="12191999" cy="576111"/>
              <a:chOff x="157618" y="620688"/>
              <a:chExt cx="8824151" cy="720080"/>
            </a:xfrm>
          </p:grpSpPr>
          <p:sp>
            <p:nvSpPr>
              <p:cNvPr id="32" name="Rectangle 1">
                <a:extLst>
                  <a:ext uri="{FF2B5EF4-FFF2-40B4-BE49-F238E27FC236}">
                    <a16:creationId xmlns:a16="http://schemas.microsoft.com/office/drawing/2014/main" id="{693F845D-B2DD-4563-9EED-747AED30090F}"/>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endParaRPr lang="fr-FR" altLang="fr-FR" sz="1050" b="1" dirty="0">
                  <a:latin typeface="EYInterstate Regular" panose="02000503020000020004" pitchFamily="2" charset="0"/>
                </a:endParaRPr>
              </a:p>
              <a:p>
                <a:pPr lvl="2"/>
                <a:endParaRPr lang="fr-FR" altLang="fr-FR" sz="1050" b="1" dirty="0">
                  <a:latin typeface="EYInterstate Regular" panose="02000503020000020004" pitchFamily="2" charset="0"/>
                </a:endParaRPr>
              </a:p>
              <a:p>
                <a:pPr marL="715645" lvl="2"/>
                <a:r>
                  <a:rPr lang="fr-FR" altLang="fr-FR" sz="1050" b="1" dirty="0">
                    <a:latin typeface="EYInterstate Regular"/>
                  </a:rPr>
                  <a:t>Emeric Buttin</a:t>
                </a:r>
              </a:p>
              <a:p>
                <a:pPr marL="715645" lvl="2"/>
                <a:r>
                  <a:rPr lang="fr-FR" altLang="fr-FR" sz="1050" dirty="0">
                    <a:latin typeface="EYInterstate Regular"/>
                  </a:rPr>
                  <a:t>Staff/Assistant – AI &amp; Data</a:t>
                </a:r>
              </a:p>
              <a:p>
                <a:pPr lvl="2"/>
                <a:endParaRPr lang="fr-FR" altLang="fr-FR" sz="1050" dirty="0">
                  <a:latin typeface="EYInterstate Regular" panose="02000503020000020004" pitchFamily="2" charset="0"/>
                </a:endParaRPr>
              </a:p>
              <a:p>
                <a:pPr marL="911225" lvl="2" indent="-111125" defTabSz="911595">
                  <a:spcAft>
                    <a:spcPct val="0"/>
                  </a:spcAft>
                </a:pPr>
                <a:endParaRPr lang="fr-FR" altLang="fr-FR" sz="1200" kern="0" dirty="0">
                  <a:solidFill>
                    <a:srgbClr val="000000"/>
                  </a:solidFill>
                </a:endParaRPr>
              </a:p>
            </p:txBody>
          </p:sp>
          <p:sp>
            <p:nvSpPr>
              <p:cNvPr id="15" name="Rectangle: Rounded Corners 14">
                <a:extLst>
                  <a:ext uri="{FF2B5EF4-FFF2-40B4-BE49-F238E27FC236}">
                    <a16:creationId xmlns:a16="http://schemas.microsoft.com/office/drawing/2014/main" id="{E91EFD78-5150-6294-B52E-367EAE26BBB1}"/>
                  </a:ext>
                </a:extLst>
              </p:cNvPr>
              <p:cNvSpPr/>
              <p:nvPr/>
            </p:nvSpPr>
            <p:spPr>
              <a:xfrm>
                <a:off x="6615644" y="819836"/>
                <a:ext cx="2067431" cy="311770"/>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2E2E38"/>
                    </a:solidFill>
                    <a:latin typeface="EYInterstate Bold" panose="02000803030000020004" pitchFamily="2" charset="0"/>
                  </a:rPr>
                  <a:t>Base CV T2 FY25</a:t>
                </a:r>
              </a:p>
            </p:txBody>
          </p:sp>
        </p:grpSp>
        <p:pic>
          <p:nvPicPr>
            <p:cNvPr id="2" name="Picture 2">
              <a:extLst>
                <a:ext uri="{FF2B5EF4-FFF2-40B4-BE49-F238E27FC236}">
                  <a16:creationId xmlns:a16="http://schemas.microsoft.com/office/drawing/2014/main" id="{223D0E2D-446D-8C90-6C6F-2E3FAC0618B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7859" t="8" r="24928" b="711"/>
            <a:stretch/>
          </p:blipFill>
          <p:spPr>
            <a:xfrm>
              <a:off x="1772" y="188640"/>
              <a:ext cx="410923" cy="576063"/>
            </a:xfrm>
            <a:prstGeom prst="rect">
              <a:avLst/>
            </a:prstGeom>
          </p:spPr>
        </p:pic>
      </p:grpSp>
    </p:spTree>
    <p:extLst>
      <p:ext uri="{BB962C8B-B14F-4D97-AF65-F5344CB8AC3E}">
        <p14:creationId xmlns:p14="http://schemas.microsoft.com/office/powerpoint/2010/main" val="258735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D1C4167-C4AC-4C60-B1C2-DD8F258AA8DE}"/>
              </a:ext>
            </a:extLst>
          </p:cNvPr>
          <p:cNvGrpSpPr/>
          <p:nvPr/>
        </p:nvGrpSpPr>
        <p:grpSpPr>
          <a:xfrm>
            <a:off x="6536502" y="908720"/>
            <a:ext cx="5443074" cy="352100"/>
            <a:chOff x="3419872" y="209239"/>
            <a:chExt cx="5443074" cy="352100"/>
          </a:xfrm>
        </p:grpSpPr>
        <p:sp>
          <p:nvSpPr>
            <p:cNvPr id="21" name="Rectangle 20">
              <a:extLst>
                <a:ext uri="{FF2B5EF4-FFF2-40B4-BE49-F238E27FC236}">
                  <a16:creationId xmlns:a16="http://schemas.microsoft.com/office/drawing/2014/main" id="{90A7950D-04A8-43DD-80B8-D6298A308C78}"/>
                </a:ext>
              </a:extLst>
            </p:cNvPr>
            <p:cNvSpPr/>
            <p:nvPr/>
          </p:nvSpPr>
          <p:spPr>
            <a:xfrm>
              <a:off x="3419872" y="222393"/>
              <a:ext cx="1620000" cy="29317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1. Expériences professionnelles</a:t>
              </a:r>
            </a:p>
          </p:txBody>
        </p:sp>
        <p:sp>
          <p:nvSpPr>
            <p:cNvPr id="22" name="Rectangle 21">
              <a:extLst>
                <a:ext uri="{FF2B5EF4-FFF2-40B4-BE49-F238E27FC236}">
                  <a16:creationId xmlns:a16="http://schemas.microsoft.com/office/drawing/2014/main" id="{FB1D8034-878F-4267-9EC2-539A82F6C821}"/>
                </a:ext>
              </a:extLst>
            </p:cNvPr>
            <p:cNvSpPr/>
            <p:nvPr/>
          </p:nvSpPr>
          <p:spPr>
            <a:xfrm>
              <a:off x="6808761" y="223221"/>
              <a:ext cx="1620000" cy="29317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3. Formations suivies</a:t>
              </a:r>
            </a:p>
          </p:txBody>
        </p:sp>
        <p:sp>
          <p:nvSpPr>
            <p:cNvPr id="23" name="Rectangle 22">
              <a:extLst>
                <a:ext uri="{FF2B5EF4-FFF2-40B4-BE49-F238E27FC236}">
                  <a16:creationId xmlns:a16="http://schemas.microsoft.com/office/drawing/2014/main" id="{84A30BB6-E89A-4B81-8B05-1D0B58ABC279}"/>
                </a:ext>
              </a:extLst>
            </p:cNvPr>
            <p:cNvSpPr/>
            <p:nvPr/>
          </p:nvSpPr>
          <p:spPr>
            <a:xfrm>
              <a:off x="5114317" y="222807"/>
              <a:ext cx="1620000" cy="293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2. Projets internes</a:t>
              </a:r>
            </a:p>
          </p:txBody>
        </p:sp>
        <p:sp>
          <p:nvSpPr>
            <p:cNvPr id="24" name="Oval 23">
              <a:extLst>
                <a:ext uri="{FF2B5EF4-FFF2-40B4-BE49-F238E27FC236}">
                  <a16:creationId xmlns:a16="http://schemas.microsoft.com/office/drawing/2014/main" id="{40F14B88-0782-441D-94C0-3D1D9C25A3D0}"/>
                </a:ext>
              </a:extLst>
            </p:cNvPr>
            <p:cNvSpPr/>
            <p:nvPr/>
          </p:nvSpPr>
          <p:spPr>
            <a:xfrm>
              <a:off x="8503205" y="209239"/>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Graphic 24" descr="Home with solid fill">
              <a:extLst>
                <a:ext uri="{FF2B5EF4-FFF2-40B4-BE49-F238E27FC236}">
                  <a16:creationId xmlns:a16="http://schemas.microsoft.com/office/drawing/2014/main" id="{85D71DF2-5F5E-4EF4-B1CD-30414800330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4286" y="209239"/>
              <a:ext cx="317580" cy="310834"/>
            </a:xfrm>
            <a:prstGeom prst="rect">
              <a:avLst/>
            </a:prstGeom>
          </p:spPr>
        </p:pic>
      </p:grpSp>
      <p:grpSp>
        <p:nvGrpSpPr>
          <p:cNvPr id="29" name="Group 28">
            <a:extLst>
              <a:ext uri="{FF2B5EF4-FFF2-40B4-BE49-F238E27FC236}">
                <a16:creationId xmlns:a16="http://schemas.microsoft.com/office/drawing/2014/main" id="{6072799C-C878-4BAC-B693-B67047F88E1F}"/>
              </a:ext>
            </a:extLst>
          </p:cNvPr>
          <p:cNvGrpSpPr/>
          <p:nvPr/>
        </p:nvGrpSpPr>
        <p:grpSpPr>
          <a:xfrm>
            <a:off x="227981" y="1387892"/>
            <a:ext cx="5724003" cy="240908"/>
            <a:chOff x="2771800" y="833003"/>
            <a:chExt cx="5724003" cy="240908"/>
          </a:xfrm>
        </p:grpSpPr>
        <p:sp>
          <p:nvSpPr>
            <p:cNvPr id="30" name="Rectangle 2">
              <a:extLst>
                <a:ext uri="{FF2B5EF4-FFF2-40B4-BE49-F238E27FC236}">
                  <a16:creationId xmlns:a16="http://schemas.microsoft.com/office/drawing/2014/main" id="{61F3D420-C507-4936-B07A-B74D5AECDC5F}"/>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PROJETS INTERNES</a:t>
              </a:r>
              <a:endParaRPr lang="fr-FR" sz="1400" dirty="0">
                <a:solidFill>
                  <a:srgbClr val="646464"/>
                </a:solidFill>
                <a:latin typeface="EYInterstate Regular"/>
                <a:cs typeface="Arial" charset="0"/>
              </a:endParaRPr>
            </a:p>
          </p:txBody>
        </p:sp>
        <p:cxnSp>
          <p:nvCxnSpPr>
            <p:cNvPr id="31" name="Connecteur droit 36">
              <a:extLst>
                <a:ext uri="{FF2B5EF4-FFF2-40B4-BE49-F238E27FC236}">
                  <a16:creationId xmlns:a16="http://schemas.microsoft.com/office/drawing/2014/main" id="{16B2A515-8140-4957-9B62-5C7C1A6EFD83}"/>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sp>
        <p:nvSpPr>
          <p:cNvPr id="33" name="Rectangle 2">
            <a:extLst>
              <a:ext uri="{FF2B5EF4-FFF2-40B4-BE49-F238E27FC236}">
                <a16:creationId xmlns:a16="http://schemas.microsoft.com/office/drawing/2014/main" id="{DAE37F5F-4520-435E-84B7-E22729776E6F}"/>
              </a:ext>
            </a:extLst>
          </p:cNvPr>
          <p:cNvSpPr txBox="1"/>
          <p:nvPr/>
        </p:nvSpPr>
        <p:spPr>
          <a:xfrm>
            <a:off x="263352" y="1729224"/>
            <a:ext cx="11695144" cy="4940137"/>
          </a:xfrm>
          <a:prstGeom prst="rect">
            <a:avLst/>
          </a:prstGeom>
          <a:noFill/>
        </p:spPr>
        <p:txBody>
          <a:bodyPr wrap="square" lIns="0" tIns="0" rIns="0" bIns="0" numCol="2" spcCol="71994" rtlCol="0" anchor="t">
            <a:noAutofit/>
          </a:bodyPr>
          <a:lstStyle/>
          <a:p>
            <a:pPr marL="0" marR="0" lvl="1" indent="0" algn="l" defTabSz="653771" rtl="0" eaLnBrk="1" fontAlgn="base" latinLnBrk="0" hangingPunct="1">
              <a:lnSpc>
                <a:spcPts val="980"/>
              </a:lnSpc>
              <a:spcBef>
                <a:spcPct val="0"/>
              </a:spcBef>
              <a:spcAft>
                <a:spcPts val="450"/>
              </a:spcAft>
              <a:buClr>
                <a:srgbClr val="FFD200"/>
              </a:buClr>
              <a:buSzPct val="125000"/>
              <a:buFontTx/>
              <a:buNone/>
              <a:tabLst>
                <a:tab pos="2120849" algn="l"/>
                <a:tab pos="3064489" algn="r"/>
              </a:tabLst>
              <a:defRPr/>
            </a:pPr>
            <a:r>
              <a:rPr kumimoji="0" lang="fr-FR" sz="1100" b="1" i="0" u="none" strike="noStrike" kern="1200" cap="none" spc="0" normalizeH="0" baseline="0" noProof="0" dirty="0">
                <a:ln>
                  <a:noFill/>
                </a:ln>
                <a:solidFill>
                  <a:srgbClr val="646464"/>
                </a:solidFill>
                <a:effectLst/>
                <a:uLnTx/>
                <a:uFillTx/>
                <a:latin typeface="EYInterstate Regular" panose="02000503020000020004" pitchFamily="2" charset="0"/>
                <a:ea typeface="+mn-ea"/>
                <a:cs typeface="+mn-cs"/>
              </a:rPr>
              <a:t>ACPR </a:t>
            </a:r>
            <a:r>
              <a:rPr kumimoji="0" lang="fr-FR" sz="1100" b="1" i="0" u="none" strike="noStrike" kern="1200" cap="none" spc="0" normalizeH="0" baseline="0" noProof="0" dirty="0" err="1">
                <a:ln>
                  <a:noFill/>
                </a:ln>
                <a:solidFill>
                  <a:srgbClr val="646464"/>
                </a:solidFill>
                <a:effectLst/>
                <a:uLnTx/>
                <a:uFillTx/>
                <a:latin typeface="EYInterstate Regular" panose="02000503020000020004" pitchFamily="2" charset="0"/>
                <a:ea typeface="+mn-ea"/>
                <a:cs typeface="+mn-cs"/>
              </a:rPr>
              <a:t>TechSprint</a:t>
            </a:r>
            <a:r>
              <a:rPr kumimoji="0" lang="fr-FR" sz="1100" b="1" i="0" u="none" strike="noStrike" kern="1200" cap="none" spc="0" normalizeH="0" baseline="0" noProof="0" dirty="0">
                <a:ln>
                  <a:noFill/>
                </a:ln>
                <a:solidFill>
                  <a:srgbClr val="646464"/>
                </a:solidFill>
                <a:effectLst/>
                <a:uLnTx/>
                <a:uFillTx/>
                <a:latin typeface="EYInterstate Regular" panose="02000503020000020004" pitchFamily="2" charset="0"/>
                <a:ea typeface="+mn-ea"/>
                <a:cs typeface="+mn-cs"/>
              </a:rPr>
              <a:t> (Juillet-Août 2022)</a:t>
            </a:r>
          </a:p>
          <a:p>
            <a:pPr marL="0" marR="0" lvl="1" indent="0" algn="l" defTabSz="653771" rtl="0" eaLnBrk="1" fontAlgn="base" latinLnBrk="0" hangingPunct="1">
              <a:spcBef>
                <a:spcPct val="0"/>
              </a:spcBef>
              <a:spcAft>
                <a:spcPts val="450"/>
              </a:spcAft>
              <a:buClr>
                <a:srgbClr val="FFD200"/>
              </a:buClr>
              <a:buSzPct val="125000"/>
              <a:buFontTx/>
              <a:buNone/>
              <a:tabLst>
                <a:tab pos="2120849" algn="l"/>
                <a:tab pos="3064489" algn="r"/>
              </a:tabLst>
              <a:defRPr/>
            </a:pPr>
            <a:r>
              <a:rPr kumimoji="0" lang="fr-FR" sz="11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Arial" charset="0"/>
              </a:rPr>
              <a:t>Participation à l’ACPR </a:t>
            </a:r>
            <a:r>
              <a:rPr kumimoji="0" lang="fr-FR" sz="1100" b="0" i="0" u="none" strike="noStrike" kern="1200" cap="none" spc="0" normalizeH="0" baseline="0" noProof="0" dirty="0" err="1">
                <a:ln>
                  <a:noFill/>
                </a:ln>
                <a:solidFill>
                  <a:srgbClr val="646464"/>
                </a:solidFill>
                <a:effectLst/>
                <a:uLnTx/>
                <a:uFillTx/>
                <a:latin typeface="EYInterstate Light" panose="02000506000000020004" pitchFamily="2" charset="0"/>
                <a:ea typeface="+mn-ea"/>
                <a:cs typeface="Arial" charset="0"/>
              </a:rPr>
              <a:t>TechSprint</a:t>
            </a:r>
            <a:r>
              <a:rPr kumimoji="0" lang="fr-FR" sz="11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Arial" charset="0"/>
              </a:rPr>
              <a:t> en collaboration avec </a:t>
            </a:r>
            <a:r>
              <a:rPr kumimoji="0" lang="fr-FR" sz="1100" b="0" i="0" u="none" strike="noStrike" kern="1200" cap="none" spc="0" normalizeH="0" baseline="0" noProof="0" dirty="0" err="1">
                <a:ln>
                  <a:noFill/>
                </a:ln>
                <a:solidFill>
                  <a:srgbClr val="646464"/>
                </a:solidFill>
                <a:effectLst/>
                <a:uLnTx/>
                <a:uFillTx/>
                <a:latin typeface="EYInterstate Light" panose="02000506000000020004" pitchFamily="2" charset="0"/>
                <a:ea typeface="+mn-ea"/>
                <a:cs typeface="Arial" charset="0"/>
              </a:rPr>
              <a:t>Sarus</a:t>
            </a:r>
            <a:r>
              <a:rPr kumimoji="0" lang="fr-FR" sz="11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Arial" charset="0"/>
              </a:rPr>
              <a:t> et Microsoft au sujet de la mutualisation des données dans le cadre de la surveillance des transactions</a:t>
            </a:r>
          </a:p>
          <a:p>
            <a:pPr marL="0" marR="0" lvl="1" indent="0" algn="l" defTabSz="653771" rtl="0" eaLnBrk="1" fontAlgn="base" latinLnBrk="0" hangingPunct="1">
              <a:spcBef>
                <a:spcPct val="0"/>
              </a:spcBef>
              <a:spcAft>
                <a:spcPts val="450"/>
              </a:spcAft>
              <a:buClr>
                <a:srgbClr val="FFD200"/>
              </a:buClr>
              <a:buSzPct val="125000"/>
              <a:buFontTx/>
              <a:buNone/>
              <a:tabLst>
                <a:tab pos="2120849" algn="l"/>
                <a:tab pos="3064489" algn="r"/>
              </a:tabLst>
              <a:defRPr/>
            </a:pPr>
            <a:r>
              <a:rPr kumimoji="0" lang="fr-FR" sz="11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Arial" charset="0"/>
              </a:rPr>
              <a:t>Implémentation d’un modèle machine </a:t>
            </a:r>
            <a:r>
              <a:rPr kumimoji="0" lang="fr-FR" sz="1100" b="0" i="0" u="none" strike="noStrike" kern="1200" cap="none" spc="0" normalizeH="0" baseline="0" noProof="0" dirty="0" err="1">
                <a:ln>
                  <a:noFill/>
                </a:ln>
                <a:solidFill>
                  <a:srgbClr val="646464"/>
                </a:solidFill>
                <a:effectLst/>
                <a:uLnTx/>
                <a:uFillTx/>
                <a:latin typeface="EYInterstate Light" panose="02000506000000020004" pitchFamily="2" charset="0"/>
                <a:ea typeface="+mn-ea"/>
                <a:cs typeface="Arial" charset="0"/>
              </a:rPr>
              <a:t>learning</a:t>
            </a:r>
            <a:r>
              <a:rPr kumimoji="0" lang="fr-FR" sz="11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Arial" charset="0"/>
              </a:rPr>
              <a:t> : mutualisation et préprocessing des données, </a:t>
            </a:r>
            <a:r>
              <a:rPr kumimoji="0" lang="fr-FR" sz="1100" b="0" i="0" u="none" strike="noStrike" kern="1200" cap="none" spc="0" normalizeH="0" baseline="0" noProof="0" dirty="0" err="1">
                <a:ln>
                  <a:noFill/>
                </a:ln>
                <a:solidFill>
                  <a:srgbClr val="646464"/>
                </a:solidFill>
                <a:effectLst/>
                <a:uLnTx/>
                <a:uFillTx/>
                <a:latin typeface="EYInterstate Light" panose="02000506000000020004" pitchFamily="2" charset="0"/>
                <a:ea typeface="+mn-ea"/>
                <a:cs typeface="Arial" charset="0"/>
              </a:rPr>
              <a:t>feature</a:t>
            </a:r>
            <a:r>
              <a:rPr kumimoji="0" lang="fr-FR" sz="1100" b="0" i="0" u="none" strike="noStrike" kern="1200" cap="none" spc="0" normalizeH="0" baseline="0" noProof="0" dirty="0">
                <a:ln>
                  <a:noFill/>
                </a:ln>
                <a:solidFill>
                  <a:srgbClr val="646464"/>
                </a:solidFill>
                <a:effectLst/>
                <a:uLnTx/>
                <a:uFillTx/>
                <a:latin typeface="EYInterstate Light" panose="02000506000000020004" pitchFamily="2" charset="0"/>
                <a:ea typeface="+mn-ea"/>
                <a:cs typeface="Arial" charset="0"/>
              </a:rPr>
              <a:t> engineering, construction test de modèles ML de détection. </a:t>
            </a:r>
          </a:p>
          <a:p>
            <a:pPr marL="0" marR="0" lvl="1" indent="0" algn="l" defTabSz="653771" rtl="0" eaLnBrk="1" fontAlgn="base" latinLnBrk="0" hangingPunct="1">
              <a:lnSpc>
                <a:spcPct val="150000"/>
              </a:lnSpc>
              <a:spcBef>
                <a:spcPct val="0"/>
              </a:spcBef>
              <a:spcAft>
                <a:spcPts val="450"/>
              </a:spcAft>
              <a:buClr>
                <a:srgbClr val="FFD200"/>
              </a:buClr>
              <a:buSzPct val="125000"/>
              <a:buFontTx/>
              <a:buNone/>
              <a:tabLst>
                <a:tab pos="2120849" algn="l"/>
                <a:tab pos="3064489" algn="r"/>
              </a:tabLst>
              <a:defRPr/>
            </a:pPr>
            <a:r>
              <a:rPr kumimoji="0" lang="fr-FR" sz="1000" b="0" i="0" u="sng" strike="noStrike" kern="1200" cap="none" spc="0" normalizeH="0" baseline="0" noProof="0" dirty="0">
                <a:ln>
                  <a:noFill/>
                </a:ln>
                <a:solidFill>
                  <a:srgbClr val="7F7E82">
                    <a:lumMod val="75000"/>
                  </a:srgbClr>
                </a:solidFill>
                <a:effectLst/>
                <a:uLnTx/>
                <a:uFillTx/>
                <a:latin typeface="EYInterstate Light" panose="02000506000000020004" pitchFamily="2" charset="0"/>
                <a:ea typeface="+mn-ea"/>
                <a:cs typeface="Calibri Light" panose="020F0302020204030204" pitchFamily="34" charset="0"/>
              </a:rPr>
              <a:t>Langages/Outils :</a:t>
            </a:r>
            <a:r>
              <a:rPr kumimoji="0" lang="fr-FR" sz="1000" b="0" i="0" u="none" strike="noStrike" kern="1200" cap="none" spc="0" normalizeH="0" baseline="0" noProof="0" dirty="0">
                <a:ln>
                  <a:noFill/>
                </a:ln>
                <a:solidFill>
                  <a:srgbClr val="7F7E82">
                    <a:lumMod val="75000"/>
                  </a:srgbClr>
                </a:solidFill>
                <a:effectLst/>
                <a:uLnTx/>
                <a:uFillTx/>
                <a:latin typeface="EYInterstate Light" panose="02000506000000020004" pitchFamily="2" charset="0"/>
                <a:ea typeface="+mn-ea"/>
                <a:cs typeface="Calibri Light" panose="020F0302020204030204" pitchFamily="34" charset="0"/>
              </a:rPr>
              <a:t> Python</a:t>
            </a:r>
          </a:p>
          <a:p>
            <a:pPr marL="0" lvl="1" defTabSz="653771" fontAlgn="base">
              <a:lnSpc>
                <a:spcPct val="150000"/>
              </a:lnSpc>
              <a:spcBef>
                <a:spcPct val="0"/>
              </a:spcBef>
              <a:spcAft>
                <a:spcPts val="450"/>
              </a:spcAft>
              <a:buClr>
                <a:srgbClr val="FFD200"/>
              </a:buClr>
              <a:buSzPct val="125000"/>
              <a:tabLst>
                <a:tab pos="2120849" algn="l"/>
                <a:tab pos="3064489" algn="r"/>
              </a:tabLst>
              <a:defRPr/>
            </a:pPr>
            <a:r>
              <a:rPr lang="fr-FR" sz="1100" u="sng" dirty="0">
                <a:solidFill>
                  <a:srgbClr val="646464"/>
                </a:solidFill>
                <a:latin typeface="EYInterstate Light"/>
                <a:cs typeface="Calibri Light"/>
              </a:rPr>
              <a:t>Compétences</a:t>
            </a:r>
            <a:r>
              <a:rPr lang="fr-FR" sz="1100" dirty="0">
                <a:solidFill>
                  <a:srgbClr val="646464"/>
                </a:solidFill>
                <a:latin typeface="EYInterstate Light"/>
                <a:cs typeface="Calibri Light"/>
              </a:rPr>
              <a:t> : Data </a:t>
            </a:r>
            <a:r>
              <a:rPr lang="fr-FR" sz="1100" dirty="0" err="1">
                <a:solidFill>
                  <a:srgbClr val="646464"/>
                </a:solidFill>
                <a:latin typeface="EYInterstate Light"/>
                <a:cs typeface="Calibri Light"/>
              </a:rPr>
              <a:t>preparation</a:t>
            </a:r>
            <a:r>
              <a:rPr lang="fr-FR" sz="1100" dirty="0">
                <a:solidFill>
                  <a:srgbClr val="646464"/>
                </a:solidFill>
                <a:latin typeface="EYInterstate Light"/>
                <a:cs typeface="Calibri Light"/>
              </a:rPr>
              <a:t>, Data </a:t>
            </a:r>
            <a:r>
              <a:rPr lang="fr-FR" sz="1100" dirty="0" err="1">
                <a:solidFill>
                  <a:srgbClr val="646464"/>
                </a:solidFill>
                <a:latin typeface="EYInterstate Light"/>
                <a:cs typeface="Calibri Light"/>
              </a:rPr>
              <a:t>visualization</a:t>
            </a:r>
            <a:r>
              <a:rPr lang="fr-FR" sz="1100" dirty="0">
                <a:solidFill>
                  <a:srgbClr val="646464"/>
                </a:solidFill>
                <a:latin typeface="EYInterstate Light"/>
                <a:cs typeface="Calibri Light"/>
              </a:rPr>
              <a:t>, Data engineering, versionning git</a:t>
            </a:r>
            <a:endParaRPr lang="fr-FR" sz="1100" dirty="0">
              <a:solidFill>
                <a:srgbClr val="646464"/>
              </a:solidFill>
              <a:latin typeface="EYInterstate Light" panose="02000506000000020004" pitchFamily="2" charset="0"/>
              <a:cs typeface="Calibri Light" panose="020F0302020204030204" pitchFamily="34" charset="0"/>
            </a:endParaRPr>
          </a:p>
          <a:p>
            <a:pPr marL="0" lvl="1" defTabSz="653771" fontAlgn="base">
              <a:spcBef>
                <a:spcPts val="600"/>
              </a:spcBef>
              <a:spcAft>
                <a:spcPts val="450"/>
              </a:spcAft>
              <a:buClr>
                <a:srgbClr val="FFD200"/>
              </a:buClr>
              <a:buSzPct val="125000"/>
              <a:tabLst>
                <a:tab pos="2120849" algn="l"/>
                <a:tab pos="3064489" algn="r"/>
              </a:tabLst>
              <a:defRPr/>
            </a:pPr>
            <a:r>
              <a:rPr lang="fr-FR" sz="1200" b="1" dirty="0" err="1">
                <a:solidFill>
                  <a:srgbClr val="646464"/>
                </a:solidFill>
                <a:latin typeface="EYInterstate Regular"/>
                <a:sym typeface="EYInterstate" panose="02000503020000020004" pitchFamily="2" charset="0"/>
              </a:rPr>
              <a:t>PoC</a:t>
            </a:r>
            <a:r>
              <a:rPr lang="fr-FR" sz="1200" b="1" dirty="0">
                <a:solidFill>
                  <a:srgbClr val="646464"/>
                </a:solidFill>
                <a:latin typeface="EYInterstate Regular"/>
                <a:sym typeface="EYInterstate" panose="02000503020000020004" pitchFamily="2" charset="0"/>
              </a:rPr>
              <a:t> </a:t>
            </a:r>
            <a:r>
              <a:rPr lang="fr-FR" sz="1200" b="1" dirty="0" err="1">
                <a:solidFill>
                  <a:srgbClr val="646464"/>
                </a:solidFill>
                <a:latin typeface="EYInterstate Regular"/>
                <a:sym typeface="EYInterstate" panose="02000503020000020004" pitchFamily="2" charset="0"/>
              </a:rPr>
              <a:t>GenAI</a:t>
            </a:r>
            <a:r>
              <a:rPr lang="fr-FR" sz="1200" b="1" dirty="0">
                <a:solidFill>
                  <a:srgbClr val="646464"/>
                </a:solidFill>
                <a:latin typeface="EYInterstate Regular"/>
                <a:sym typeface="EYInterstate" panose="02000503020000020004" pitchFamily="2" charset="0"/>
              </a:rPr>
              <a:t> </a:t>
            </a:r>
            <a:r>
              <a:rPr lang="fr-FR" sz="1200" b="1" dirty="0" err="1">
                <a:solidFill>
                  <a:srgbClr val="646464"/>
                </a:solidFill>
                <a:latin typeface="EYInterstate Regular"/>
                <a:sym typeface="EYInterstate" panose="02000503020000020004" pitchFamily="2" charset="0"/>
              </a:rPr>
              <a:t>Synthetic</a:t>
            </a:r>
            <a:r>
              <a:rPr lang="fr-FR" sz="1200" b="1" dirty="0">
                <a:solidFill>
                  <a:srgbClr val="646464"/>
                </a:solidFill>
                <a:latin typeface="EYInterstate Regular"/>
                <a:sym typeface="EYInterstate" panose="02000503020000020004" pitchFamily="2" charset="0"/>
              </a:rPr>
              <a:t> Data </a:t>
            </a:r>
            <a:r>
              <a:rPr lang="fr-FR" sz="1200" b="1" dirty="0">
                <a:solidFill>
                  <a:srgbClr val="646464"/>
                </a:solidFill>
                <a:latin typeface="EYInterstate Regular"/>
              </a:rPr>
              <a:t>(2023-2024)</a:t>
            </a: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Développement applicatif de deux </a:t>
            </a:r>
            <a:r>
              <a:rPr lang="fr-FR" sz="1100" dirty="0" err="1">
                <a:solidFill>
                  <a:srgbClr val="646464"/>
                </a:solidFill>
                <a:latin typeface="EYInterstate Light"/>
                <a:cs typeface="Arial"/>
              </a:rPr>
              <a:t>PoC</a:t>
            </a:r>
            <a:r>
              <a:rPr lang="fr-FR" sz="1100" dirty="0">
                <a:solidFill>
                  <a:srgbClr val="646464"/>
                </a:solidFill>
                <a:latin typeface="EYInterstate Light"/>
                <a:cs typeface="Arial"/>
              </a:rPr>
              <a:t> reposant sur la puissance de GPT pour générer pour l’un des </a:t>
            </a:r>
            <a:r>
              <a:rPr lang="fr-FR" sz="1100" dirty="0" err="1">
                <a:solidFill>
                  <a:srgbClr val="646464"/>
                </a:solidFill>
                <a:latin typeface="EYInterstate Light"/>
                <a:cs typeface="Arial"/>
              </a:rPr>
              <a:t>datasets</a:t>
            </a:r>
            <a:r>
              <a:rPr lang="fr-FR" sz="1100" dirty="0">
                <a:solidFill>
                  <a:srgbClr val="646464"/>
                </a:solidFill>
                <a:latin typeface="EYInterstate Light"/>
                <a:cs typeface="Arial"/>
              </a:rPr>
              <a:t> de grande qualité à partir de simples mots clés et pour l’autre une ontologie en se basant sur un texte d’entré. Constitution de backend et d ’interfaces applicatives fonctionnelles, organisation en modules POO. </a:t>
            </a: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Langages/Outils</a:t>
            </a:r>
            <a:r>
              <a:rPr lang="fr-FR" sz="1100" dirty="0">
                <a:solidFill>
                  <a:srgbClr val="7F7E82"/>
                </a:solidFill>
                <a:latin typeface="EYInterstate Light"/>
                <a:cs typeface="Calibri Light"/>
              </a:rPr>
              <a:t> : Python, html, </a:t>
            </a:r>
            <a:r>
              <a:rPr lang="fr-FR" sz="1100" dirty="0" err="1">
                <a:solidFill>
                  <a:srgbClr val="7F7E82"/>
                </a:solidFill>
                <a:latin typeface="EYInterstate Light"/>
                <a:cs typeface="Calibri Light"/>
              </a:rPr>
              <a:t>flask</a:t>
            </a:r>
            <a:r>
              <a:rPr lang="fr-FR" sz="1100" dirty="0">
                <a:solidFill>
                  <a:srgbClr val="7F7E82"/>
                </a:solidFill>
                <a:latin typeface="EYInterstate Light"/>
                <a:cs typeface="Calibri Light"/>
              </a:rPr>
              <a:t>  </a:t>
            </a:r>
          </a:p>
          <a:p>
            <a:pPr indent="-273050" defTabSz="653771" fontAlgn="base">
              <a:lnSpc>
                <a:spcPct val="107000"/>
              </a:lnSpc>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Plateforme/OS</a:t>
            </a:r>
            <a:r>
              <a:rPr lang="fr-FR" sz="1100" dirty="0">
                <a:solidFill>
                  <a:srgbClr val="7F7E82"/>
                </a:solidFill>
                <a:latin typeface="EYInterstate Light"/>
                <a:cs typeface="Calibri Light"/>
              </a:rPr>
              <a:t> : </a:t>
            </a:r>
            <a:r>
              <a:rPr lang="fr-FR" sz="1100" dirty="0" err="1">
                <a:solidFill>
                  <a:srgbClr val="7F7E82"/>
                </a:solidFill>
                <a:latin typeface="EYInterstate Light"/>
                <a:cs typeface="Calibri Light"/>
              </a:rPr>
              <a:t>VsCode</a:t>
            </a:r>
            <a:endParaRPr lang="fr-FR" sz="1100" dirty="0">
              <a:solidFill>
                <a:srgbClr val="7F7E82"/>
              </a:solidFill>
              <a:latin typeface="EYInterstate Light"/>
              <a:cs typeface="Calibri Light"/>
            </a:endParaRPr>
          </a:p>
          <a:p>
            <a:pPr indent="-273050" defTabSz="653771" fontAlgn="base">
              <a:spcBef>
                <a:spcPct val="0"/>
              </a:spcBef>
              <a:spcAft>
                <a:spcPts val="450"/>
              </a:spcAft>
              <a:buClr>
                <a:srgbClr val="FFD200"/>
              </a:buClr>
              <a:buSzPct val="125000"/>
              <a:tabLst>
                <a:tab pos="2120849" algn="l"/>
                <a:tab pos="3064489" algn="r"/>
              </a:tabLst>
              <a:defRPr/>
            </a:pPr>
            <a:r>
              <a:rPr lang="fr-FR" sz="1100" u="sng" dirty="0">
                <a:solidFill>
                  <a:srgbClr val="7F7E82"/>
                </a:solidFill>
                <a:latin typeface="EYInterstate Light"/>
                <a:cs typeface="Calibri Light"/>
              </a:rPr>
              <a:t>Compétences</a:t>
            </a:r>
            <a:r>
              <a:rPr lang="fr-FR" sz="1100" dirty="0">
                <a:solidFill>
                  <a:srgbClr val="7F7E82"/>
                </a:solidFill>
                <a:latin typeface="EYInterstate Light"/>
                <a:cs typeface="Calibri Light"/>
              </a:rPr>
              <a:t> : développement applicatif, POO, API, </a:t>
            </a:r>
            <a:r>
              <a:rPr lang="fr-FR" sz="1100" dirty="0" err="1">
                <a:solidFill>
                  <a:srgbClr val="7F7E82"/>
                </a:solidFill>
                <a:latin typeface="EYInterstate Light"/>
                <a:cs typeface="Calibri Light"/>
              </a:rPr>
              <a:t>Scrapping</a:t>
            </a:r>
            <a:endParaRPr lang="fr-FR" sz="1200" b="1" dirty="0">
              <a:solidFill>
                <a:srgbClr val="646464"/>
              </a:solidFill>
              <a:latin typeface="EYInterstate Regular" panose="02000503020000020004" pitchFamily="2" charset="0"/>
            </a:endParaRPr>
          </a:p>
          <a:p>
            <a:pPr marL="0" lvl="1" defTabSz="653771" fontAlgn="base">
              <a:spcBef>
                <a:spcPts val="600"/>
              </a:spcBef>
              <a:spcAft>
                <a:spcPts val="450"/>
              </a:spcAft>
              <a:buClr>
                <a:srgbClr val="FFD200"/>
              </a:buClr>
              <a:buSzPct val="125000"/>
              <a:tabLst>
                <a:tab pos="2120849" algn="l"/>
                <a:tab pos="3064489" algn="r"/>
              </a:tabLst>
              <a:defRPr/>
            </a:pPr>
            <a:r>
              <a:rPr lang="fr-FR" sz="1200" b="1" dirty="0">
                <a:solidFill>
                  <a:srgbClr val="646464"/>
                </a:solidFill>
                <a:latin typeface="EYInterstate Regular"/>
                <a:sym typeface="EYInterstate" panose="02000503020000020004" pitchFamily="2" charset="0"/>
              </a:rPr>
              <a:t>Développement de l’application Suivi de Formation </a:t>
            </a:r>
            <a:r>
              <a:rPr lang="fr-FR" sz="1200" b="1" dirty="0">
                <a:solidFill>
                  <a:srgbClr val="646464"/>
                </a:solidFill>
                <a:latin typeface="EYInterstate Regular"/>
              </a:rPr>
              <a:t>(2023 – en cours)</a:t>
            </a:r>
          </a:p>
          <a:p>
            <a:pPr marL="0" lvl="2" indent="3175" defTabSz="653771" fontAlgn="base">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Développement de la plateforme sur l’outil power apps</a:t>
            </a:r>
          </a:p>
          <a:p>
            <a:pPr marL="0" lvl="2" indent="3175" defTabSz="653771" fontAlgn="base">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Participation aux ateliers de conception du produit</a:t>
            </a:r>
          </a:p>
          <a:p>
            <a:pPr marL="0" lvl="2" indent="3175" defTabSz="653771" fontAlgn="base">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Développement de l’interface front sur l’outil power apps</a:t>
            </a:r>
          </a:p>
          <a:p>
            <a:pPr marL="0" lvl="2" indent="3175" defTabSz="653771" fontAlgn="base">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Développement de la partie back end et gestion des données avec les outils </a:t>
            </a:r>
            <a:r>
              <a:rPr lang="fr-FR" sz="1100" dirty="0" err="1">
                <a:solidFill>
                  <a:srgbClr val="646464"/>
                </a:solidFill>
                <a:latin typeface="EYInterstate Light"/>
                <a:cs typeface="Arial"/>
              </a:rPr>
              <a:t>Dataverse</a:t>
            </a:r>
            <a:r>
              <a:rPr lang="fr-FR" sz="1100" dirty="0">
                <a:solidFill>
                  <a:srgbClr val="646464"/>
                </a:solidFill>
                <a:latin typeface="EYInterstate Light"/>
                <a:cs typeface="Arial"/>
              </a:rPr>
              <a:t> et Power Apps et Power Automate.</a:t>
            </a: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Langages/Outils : Power apps, Power automate</a:t>
            </a: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Plateforme/OS : Power </a:t>
            </a:r>
            <a:r>
              <a:rPr lang="fr-FR" sz="1100" dirty="0" err="1">
                <a:solidFill>
                  <a:srgbClr val="646464"/>
                </a:solidFill>
                <a:latin typeface="EYInterstate Light"/>
                <a:cs typeface="Arial"/>
              </a:rPr>
              <a:t>Plateform</a:t>
            </a:r>
            <a:endParaRPr lang="fr-FR" sz="1100" dirty="0">
              <a:solidFill>
                <a:srgbClr val="646464"/>
              </a:solidFill>
              <a:latin typeface="EYInterstate Light"/>
              <a:cs typeface="Arial"/>
            </a:endParaRPr>
          </a:p>
          <a:p>
            <a:pPr marL="0" lvl="2" indent="3175" defTabSz="653771" fontAlgn="base">
              <a:lnSpc>
                <a:spcPct val="107000"/>
              </a:lnSpc>
              <a:spcBef>
                <a:spcPct val="0"/>
              </a:spcBef>
              <a:spcAft>
                <a:spcPts val="450"/>
              </a:spcAft>
              <a:buClr>
                <a:srgbClr val="FFD200"/>
              </a:buClr>
              <a:buSzPct val="125000"/>
              <a:tabLst>
                <a:tab pos="2120849" algn="l"/>
                <a:tab pos="3064489" algn="r"/>
              </a:tabLst>
              <a:defRPr/>
            </a:pPr>
            <a:r>
              <a:rPr lang="fr-FR" sz="1100" dirty="0">
                <a:solidFill>
                  <a:srgbClr val="646464"/>
                </a:solidFill>
                <a:latin typeface="EYInterstate Light"/>
                <a:cs typeface="Arial"/>
              </a:rPr>
              <a:t>Compétences : Agile, Gestion de projet, développement applicatif, </a:t>
            </a:r>
            <a:r>
              <a:rPr lang="fr-FR" sz="1100" dirty="0" err="1">
                <a:solidFill>
                  <a:srgbClr val="646464"/>
                </a:solidFill>
                <a:latin typeface="EYInterstate Light"/>
                <a:cs typeface="Arial"/>
              </a:rPr>
              <a:t>low</a:t>
            </a:r>
            <a:r>
              <a:rPr lang="fr-FR" sz="1100" dirty="0">
                <a:solidFill>
                  <a:srgbClr val="646464"/>
                </a:solidFill>
                <a:latin typeface="EYInterstate Light"/>
                <a:cs typeface="Arial"/>
              </a:rPr>
              <a:t> code</a:t>
            </a:r>
          </a:p>
        </p:txBody>
      </p:sp>
      <p:grpSp>
        <p:nvGrpSpPr>
          <p:cNvPr id="17" name="Group 16">
            <a:extLst>
              <a:ext uri="{FF2B5EF4-FFF2-40B4-BE49-F238E27FC236}">
                <a16:creationId xmlns:a16="http://schemas.microsoft.com/office/drawing/2014/main" id="{8DF5FDE9-E56C-481A-851D-BE6E0D6C39BE}"/>
              </a:ext>
            </a:extLst>
          </p:cNvPr>
          <p:cNvGrpSpPr/>
          <p:nvPr/>
        </p:nvGrpSpPr>
        <p:grpSpPr>
          <a:xfrm>
            <a:off x="0" y="188595"/>
            <a:ext cx="12191999" cy="576111"/>
            <a:chOff x="0" y="188595"/>
            <a:chExt cx="12191999" cy="576111"/>
          </a:xfrm>
        </p:grpSpPr>
        <p:grpSp>
          <p:nvGrpSpPr>
            <p:cNvPr id="18" name="Group 17">
              <a:extLst>
                <a:ext uri="{FF2B5EF4-FFF2-40B4-BE49-F238E27FC236}">
                  <a16:creationId xmlns:a16="http://schemas.microsoft.com/office/drawing/2014/main" id="{539DB85A-833F-45B7-8C55-8A0746CCAB3B}"/>
                </a:ext>
              </a:extLst>
            </p:cNvPr>
            <p:cNvGrpSpPr/>
            <p:nvPr/>
          </p:nvGrpSpPr>
          <p:grpSpPr>
            <a:xfrm>
              <a:off x="0" y="188595"/>
              <a:ext cx="12191999" cy="576111"/>
              <a:chOff x="157618" y="620688"/>
              <a:chExt cx="8824151" cy="720080"/>
            </a:xfrm>
          </p:grpSpPr>
          <p:sp>
            <p:nvSpPr>
              <p:cNvPr id="26" name="Rectangle 1">
                <a:extLst>
                  <a:ext uri="{FF2B5EF4-FFF2-40B4-BE49-F238E27FC236}">
                    <a16:creationId xmlns:a16="http://schemas.microsoft.com/office/drawing/2014/main" id="{26922100-37F1-4075-9500-042C30F7F8A7}"/>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endParaRPr lang="fr-FR" altLang="fr-FR" sz="1050" b="1" dirty="0">
                  <a:latin typeface="EYInterstate Regular" panose="02000503020000020004" pitchFamily="2" charset="0"/>
                </a:endParaRPr>
              </a:p>
              <a:p>
                <a:pPr lvl="2"/>
                <a:endParaRPr lang="fr-FR" altLang="fr-FR" sz="1050" b="1" dirty="0">
                  <a:latin typeface="EYInterstate Regular" panose="02000503020000020004" pitchFamily="2" charset="0"/>
                </a:endParaRPr>
              </a:p>
              <a:p>
                <a:pPr marL="715645" lvl="2"/>
                <a:r>
                  <a:rPr lang="fr-FR" altLang="fr-FR" sz="1050" b="1" dirty="0">
                    <a:latin typeface="EYInterstate Regular"/>
                  </a:rPr>
                  <a:t>Emeric Buttin</a:t>
                </a:r>
              </a:p>
              <a:p>
                <a:pPr marL="715645" lvl="2"/>
                <a:r>
                  <a:rPr lang="fr-FR" altLang="fr-FR" sz="1050" dirty="0">
                    <a:latin typeface="EYInterstate Regular"/>
                  </a:rPr>
                  <a:t>Staff/Assistant – AI &amp; Data</a:t>
                </a:r>
              </a:p>
              <a:p>
                <a:pPr lvl="2"/>
                <a:endParaRPr lang="fr-FR" altLang="fr-FR" sz="1050" dirty="0">
                  <a:latin typeface="EYInterstate Regular" panose="02000503020000020004" pitchFamily="2" charset="0"/>
                </a:endParaRPr>
              </a:p>
              <a:p>
                <a:pPr marL="911225" lvl="2" indent="-111125" defTabSz="911595">
                  <a:spcAft>
                    <a:spcPct val="0"/>
                  </a:spcAft>
                </a:pPr>
                <a:endParaRPr lang="fr-FR" altLang="fr-FR" sz="1200" kern="0" dirty="0">
                  <a:solidFill>
                    <a:srgbClr val="000000"/>
                  </a:solidFill>
                </a:endParaRPr>
              </a:p>
            </p:txBody>
          </p:sp>
          <p:sp>
            <p:nvSpPr>
              <p:cNvPr id="27" name="Rectangle: Rounded Corners 26">
                <a:extLst>
                  <a:ext uri="{FF2B5EF4-FFF2-40B4-BE49-F238E27FC236}">
                    <a16:creationId xmlns:a16="http://schemas.microsoft.com/office/drawing/2014/main" id="{009CC32B-F080-4A24-8865-B22B1855FE58}"/>
                  </a:ext>
                </a:extLst>
              </p:cNvPr>
              <p:cNvSpPr/>
              <p:nvPr/>
            </p:nvSpPr>
            <p:spPr>
              <a:xfrm>
                <a:off x="6615644" y="819836"/>
                <a:ext cx="2067431" cy="311770"/>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2E2E38"/>
                    </a:solidFill>
                    <a:latin typeface="EYInterstate Bold" panose="02000803030000020004" pitchFamily="2" charset="0"/>
                  </a:rPr>
                  <a:t>Base CV T2 FY25</a:t>
                </a:r>
              </a:p>
            </p:txBody>
          </p:sp>
        </p:grpSp>
        <p:pic>
          <p:nvPicPr>
            <p:cNvPr id="19" name="Picture 2">
              <a:extLst>
                <a:ext uri="{FF2B5EF4-FFF2-40B4-BE49-F238E27FC236}">
                  <a16:creationId xmlns:a16="http://schemas.microsoft.com/office/drawing/2014/main" id="{64FF5F89-DC34-4DE4-AF89-ABD0FE1DFC3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7859" t="8" r="24928" b="711"/>
            <a:stretch/>
          </p:blipFill>
          <p:spPr>
            <a:xfrm>
              <a:off x="1772" y="188640"/>
              <a:ext cx="410923" cy="576063"/>
            </a:xfrm>
            <a:prstGeom prst="rect">
              <a:avLst/>
            </a:prstGeom>
          </p:spPr>
        </p:pic>
      </p:grpSp>
    </p:spTree>
    <p:extLst>
      <p:ext uri="{BB962C8B-B14F-4D97-AF65-F5344CB8AC3E}">
        <p14:creationId xmlns:p14="http://schemas.microsoft.com/office/powerpoint/2010/main" val="29899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D1C4167-C4AC-4C60-B1C2-DD8F258AA8DE}"/>
              </a:ext>
            </a:extLst>
          </p:cNvPr>
          <p:cNvGrpSpPr/>
          <p:nvPr/>
        </p:nvGrpSpPr>
        <p:grpSpPr>
          <a:xfrm>
            <a:off x="6536502" y="908720"/>
            <a:ext cx="5443074" cy="352100"/>
            <a:chOff x="3419872" y="209239"/>
            <a:chExt cx="5443074" cy="352100"/>
          </a:xfrm>
        </p:grpSpPr>
        <p:sp>
          <p:nvSpPr>
            <p:cNvPr id="21" name="Rectangle 20">
              <a:extLst>
                <a:ext uri="{FF2B5EF4-FFF2-40B4-BE49-F238E27FC236}">
                  <a16:creationId xmlns:a16="http://schemas.microsoft.com/office/drawing/2014/main" id="{90A7950D-04A8-43DD-80B8-D6298A308C78}"/>
                </a:ext>
              </a:extLst>
            </p:cNvPr>
            <p:cNvSpPr/>
            <p:nvPr/>
          </p:nvSpPr>
          <p:spPr>
            <a:xfrm>
              <a:off x="3419872" y="222393"/>
              <a:ext cx="1620000" cy="29317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1. Expériences professionnelles</a:t>
              </a:r>
            </a:p>
          </p:txBody>
        </p:sp>
        <p:sp>
          <p:nvSpPr>
            <p:cNvPr id="22" name="Rectangle 21">
              <a:extLst>
                <a:ext uri="{FF2B5EF4-FFF2-40B4-BE49-F238E27FC236}">
                  <a16:creationId xmlns:a16="http://schemas.microsoft.com/office/drawing/2014/main" id="{FB1D8034-878F-4267-9EC2-539A82F6C821}"/>
                </a:ext>
              </a:extLst>
            </p:cNvPr>
            <p:cNvSpPr/>
            <p:nvPr/>
          </p:nvSpPr>
          <p:spPr>
            <a:xfrm>
              <a:off x="6808761" y="223221"/>
              <a:ext cx="1620000" cy="293176"/>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3. Formations suivies</a:t>
              </a:r>
            </a:p>
          </p:txBody>
        </p:sp>
        <p:sp>
          <p:nvSpPr>
            <p:cNvPr id="23" name="Rectangle 22">
              <a:extLst>
                <a:ext uri="{FF2B5EF4-FFF2-40B4-BE49-F238E27FC236}">
                  <a16:creationId xmlns:a16="http://schemas.microsoft.com/office/drawing/2014/main" id="{84A30BB6-E89A-4B81-8B05-1D0B58ABC279}"/>
                </a:ext>
              </a:extLst>
            </p:cNvPr>
            <p:cNvSpPr/>
            <p:nvPr/>
          </p:nvSpPr>
          <p:spPr>
            <a:xfrm>
              <a:off x="5114317" y="222807"/>
              <a:ext cx="1620000" cy="29317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fr-FR" sz="800" dirty="0">
                  <a:solidFill>
                    <a:schemeClr val="tx1"/>
                  </a:solidFill>
                  <a:latin typeface="EYInterstate Bold"/>
                </a:rPr>
                <a:t>2. Projets internes</a:t>
              </a:r>
            </a:p>
          </p:txBody>
        </p:sp>
        <p:sp>
          <p:nvSpPr>
            <p:cNvPr id="24" name="Oval 23">
              <a:extLst>
                <a:ext uri="{FF2B5EF4-FFF2-40B4-BE49-F238E27FC236}">
                  <a16:creationId xmlns:a16="http://schemas.microsoft.com/office/drawing/2014/main" id="{40F14B88-0782-441D-94C0-3D1D9C25A3D0}"/>
                </a:ext>
              </a:extLst>
            </p:cNvPr>
            <p:cNvSpPr/>
            <p:nvPr/>
          </p:nvSpPr>
          <p:spPr>
            <a:xfrm>
              <a:off x="8503205" y="209239"/>
              <a:ext cx="359741" cy="3521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Graphic 24" descr="Home with solid fill">
              <a:extLst>
                <a:ext uri="{FF2B5EF4-FFF2-40B4-BE49-F238E27FC236}">
                  <a16:creationId xmlns:a16="http://schemas.microsoft.com/office/drawing/2014/main" id="{85D71DF2-5F5E-4EF4-B1CD-30414800330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24286" y="209239"/>
              <a:ext cx="317580" cy="310834"/>
            </a:xfrm>
            <a:prstGeom prst="rect">
              <a:avLst/>
            </a:prstGeom>
          </p:spPr>
        </p:pic>
      </p:grpSp>
      <p:grpSp>
        <p:nvGrpSpPr>
          <p:cNvPr id="29" name="Group 28">
            <a:extLst>
              <a:ext uri="{FF2B5EF4-FFF2-40B4-BE49-F238E27FC236}">
                <a16:creationId xmlns:a16="http://schemas.microsoft.com/office/drawing/2014/main" id="{6072799C-C878-4BAC-B693-B67047F88E1F}"/>
              </a:ext>
            </a:extLst>
          </p:cNvPr>
          <p:cNvGrpSpPr/>
          <p:nvPr/>
        </p:nvGrpSpPr>
        <p:grpSpPr>
          <a:xfrm>
            <a:off x="227981" y="1387892"/>
            <a:ext cx="5724003" cy="240908"/>
            <a:chOff x="2771800" y="833003"/>
            <a:chExt cx="5724003" cy="240908"/>
          </a:xfrm>
        </p:grpSpPr>
        <p:sp>
          <p:nvSpPr>
            <p:cNvPr id="30" name="Rectangle 2">
              <a:extLst>
                <a:ext uri="{FF2B5EF4-FFF2-40B4-BE49-F238E27FC236}">
                  <a16:creationId xmlns:a16="http://schemas.microsoft.com/office/drawing/2014/main" id="{61F3D420-C507-4936-B07A-B74D5AECDC5F}"/>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FORMATIONS TERMINEES</a:t>
              </a:r>
              <a:endParaRPr lang="fr-FR" sz="1400">
                <a:solidFill>
                  <a:srgbClr val="646464"/>
                </a:solidFill>
                <a:latin typeface="EYInterstate Regular"/>
                <a:cs typeface="Arial" charset="0"/>
              </a:endParaRPr>
            </a:p>
          </p:txBody>
        </p:sp>
        <p:cxnSp>
          <p:nvCxnSpPr>
            <p:cNvPr id="31" name="Connecteur droit 36">
              <a:extLst>
                <a:ext uri="{FF2B5EF4-FFF2-40B4-BE49-F238E27FC236}">
                  <a16:creationId xmlns:a16="http://schemas.microsoft.com/office/drawing/2014/main" id="{16B2A515-8140-4957-9B62-5C7C1A6EFD83}"/>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sp>
        <p:nvSpPr>
          <p:cNvPr id="26" name="Rectangle 2">
            <a:extLst>
              <a:ext uri="{FF2B5EF4-FFF2-40B4-BE49-F238E27FC236}">
                <a16:creationId xmlns:a16="http://schemas.microsoft.com/office/drawing/2014/main" id="{877C20B8-BEC3-49F4-B925-928EC0446CC4}"/>
              </a:ext>
            </a:extLst>
          </p:cNvPr>
          <p:cNvSpPr txBox="1"/>
          <p:nvPr/>
        </p:nvSpPr>
        <p:spPr>
          <a:xfrm>
            <a:off x="263352" y="1729224"/>
            <a:ext cx="11716224" cy="2851905"/>
          </a:xfrm>
          <a:prstGeom prst="rect">
            <a:avLst/>
          </a:prstGeom>
          <a:noFill/>
        </p:spPr>
        <p:txBody>
          <a:bodyPr wrap="square" lIns="0" tIns="0" rIns="0" bIns="0" numCol="2" spcCol="71994" rtlCol="0" anchor="t">
            <a:noAutofit/>
          </a:bodyPr>
          <a:lstStyle/>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dirty="0" err="1">
                <a:solidFill>
                  <a:srgbClr val="646464"/>
                </a:solidFill>
                <a:latin typeface="EYInterstate Light"/>
              </a:rPr>
              <a:t>PowerApps</a:t>
            </a:r>
            <a:r>
              <a:rPr lang="fr-FR" sz="1100" dirty="0">
                <a:solidFill>
                  <a:srgbClr val="646464"/>
                </a:solidFill>
                <a:latin typeface="EYInterstate Light"/>
              </a:rPr>
              <a:t> – Complete Guide to Microsoft </a:t>
            </a:r>
            <a:r>
              <a:rPr lang="fr-FR" sz="1100" dirty="0" err="1">
                <a:solidFill>
                  <a:srgbClr val="646464"/>
                </a:solidFill>
                <a:latin typeface="EYInterstate Light"/>
              </a:rPr>
              <a:t>PowerApps</a:t>
            </a:r>
            <a:r>
              <a:rPr lang="fr-FR" sz="1100" dirty="0">
                <a:solidFill>
                  <a:srgbClr val="646464"/>
                </a:solidFill>
                <a:latin typeface="EYInterstate Light"/>
              </a:rPr>
              <a:t> (Mars 2023)</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dirty="0">
                <a:solidFill>
                  <a:srgbClr val="646464"/>
                </a:solidFill>
                <a:latin typeface="EYInterstate Light"/>
              </a:rPr>
              <a:t>Python Data Science </a:t>
            </a:r>
            <a:r>
              <a:rPr lang="fr-FR" sz="1100" dirty="0" err="1">
                <a:solidFill>
                  <a:srgbClr val="646464"/>
                </a:solidFill>
                <a:latin typeface="EYInterstate Light"/>
              </a:rPr>
              <a:t>with</a:t>
            </a:r>
            <a:r>
              <a:rPr lang="fr-FR" sz="1100" dirty="0">
                <a:solidFill>
                  <a:srgbClr val="646464"/>
                </a:solidFill>
                <a:latin typeface="EYInterstate Light"/>
              </a:rPr>
              <a:t> Pandas: Master 12 Advanced </a:t>
            </a:r>
            <a:r>
              <a:rPr lang="fr-FR" sz="1100" dirty="0" err="1">
                <a:solidFill>
                  <a:srgbClr val="646464"/>
                </a:solidFill>
                <a:latin typeface="EYInterstate Light"/>
              </a:rPr>
              <a:t>Projects</a:t>
            </a:r>
            <a:r>
              <a:rPr lang="fr-FR" sz="1100" dirty="0">
                <a:solidFill>
                  <a:srgbClr val="646464"/>
                </a:solidFill>
                <a:latin typeface="EYInterstate Light"/>
              </a:rPr>
              <a:t> (Mai 2024)</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endParaRPr lang="fr-FR" sz="1100" dirty="0">
              <a:solidFill>
                <a:srgbClr val="646464"/>
              </a:solidFill>
              <a:latin typeface="EYInterstate Light"/>
            </a:endParaRPr>
          </a:p>
          <a:p>
            <a:pPr marL="457200" lvl="2"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a:endParaRPr>
          </a:p>
          <a:p>
            <a:pPr marL="0" lvl="1" defTabSz="653771">
              <a:lnSpc>
                <a:spcPts val="980"/>
              </a:lnSpc>
              <a:spcBef>
                <a:spcPct val="0"/>
              </a:spcBef>
              <a:spcAft>
                <a:spcPts val="450"/>
              </a:spcAft>
              <a:buClr>
                <a:srgbClr val="FFD200"/>
              </a:buClr>
              <a:buSzPct val="125000"/>
              <a:tabLst>
                <a:tab pos="2120849" algn="l"/>
                <a:tab pos="3064489" algn="r"/>
              </a:tabLst>
              <a:defRPr/>
            </a:pPr>
            <a:endParaRPr lang="fr-FR" sz="1100" dirty="0">
              <a:solidFill>
                <a:srgbClr val="646464"/>
              </a:solidFill>
              <a:latin typeface="EYInterstate Light"/>
            </a:endParaRPr>
          </a:p>
        </p:txBody>
      </p:sp>
      <p:grpSp>
        <p:nvGrpSpPr>
          <p:cNvPr id="28" name="Group 27">
            <a:extLst>
              <a:ext uri="{FF2B5EF4-FFF2-40B4-BE49-F238E27FC236}">
                <a16:creationId xmlns:a16="http://schemas.microsoft.com/office/drawing/2014/main" id="{3E47A501-4AD5-48EB-815C-B499D64A1821}"/>
              </a:ext>
            </a:extLst>
          </p:cNvPr>
          <p:cNvGrpSpPr/>
          <p:nvPr/>
        </p:nvGrpSpPr>
        <p:grpSpPr>
          <a:xfrm>
            <a:off x="227981" y="4628252"/>
            <a:ext cx="5724003" cy="240908"/>
            <a:chOff x="2771800" y="833003"/>
            <a:chExt cx="5724003" cy="240908"/>
          </a:xfrm>
        </p:grpSpPr>
        <p:sp>
          <p:nvSpPr>
            <p:cNvPr id="32" name="Rectangle 2">
              <a:extLst>
                <a:ext uri="{FF2B5EF4-FFF2-40B4-BE49-F238E27FC236}">
                  <a16:creationId xmlns:a16="http://schemas.microsoft.com/office/drawing/2014/main" id="{258BCBE8-07AA-4A2B-A345-C5341002C42E}"/>
                </a:ext>
              </a:extLst>
            </p:cNvPr>
            <p:cNvSpPr txBox="1"/>
            <p:nvPr/>
          </p:nvSpPr>
          <p:spPr>
            <a:xfrm>
              <a:off x="2771801" y="833003"/>
              <a:ext cx="5724002" cy="240908"/>
            </a:xfrm>
            <a:prstGeom prst="rect">
              <a:avLst/>
            </a:prstGeom>
            <a:noFill/>
          </p:spPr>
          <p:txBody>
            <a:bodyPr wrap="square" lIns="0" tIns="0" rIns="0" bIns="0" numCol="1" spcCol="71994" rtlCol="0" anchor="ctr">
              <a:noAutofit/>
            </a:bodyPr>
            <a:lstStyle/>
            <a:p>
              <a:pPr defTabSz="872436" eaLnBrk="0" fontAlgn="base" hangingPunct="0">
                <a:spcAft>
                  <a:spcPts val="600"/>
                </a:spcAft>
                <a:buClr>
                  <a:srgbClr val="FFD200"/>
                </a:buClr>
                <a:buSzPct val="75000"/>
                <a:tabLst>
                  <a:tab pos="1415099" algn="l"/>
                  <a:tab pos="2830197" algn="l"/>
                  <a:tab pos="4089454" algn="r"/>
                </a:tabLst>
              </a:pPr>
              <a:r>
                <a:rPr lang="fr-FR" sz="1400" b="1" dirty="0">
                  <a:solidFill>
                    <a:srgbClr val="646464"/>
                  </a:solidFill>
                  <a:latin typeface="EYInterstate Regular"/>
                  <a:sym typeface="Arial Unicode MS" pitchFamily="34" charset="-128"/>
                </a:rPr>
                <a:t>FORMATIONS EN COURS</a:t>
              </a:r>
              <a:endParaRPr lang="fr-FR" sz="1400">
                <a:solidFill>
                  <a:srgbClr val="646464"/>
                </a:solidFill>
                <a:latin typeface="EYInterstate Regular"/>
                <a:cs typeface="Arial" charset="0"/>
              </a:endParaRPr>
            </a:p>
          </p:txBody>
        </p:sp>
        <p:cxnSp>
          <p:nvCxnSpPr>
            <p:cNvPr id="34" name="Connecteur droit 36">
              <a:extLst>
                <a:ext uri="{FF2B5EF4-FFF2-40B4-BE49-F238E27FC236}">
                  <a16:creationId xmlns:a16="http://schemas.microsoft.com/office/drawing/2014/main" id="{EE0E1BDF-CD0D-4E8E-8B9B-A6BC43ACC7ED}"/>
                </a:ext>
              </a:extLst>
            </p:cNvPr>
            <p:cNvCxnSpPr>
              <a:cxnSpLocks/>
            </p:cNvCxnSpPr>
            <p:nvPr/>
          </p:nvCxnSpPr>
          <p:spPr>
            <a:xfrm flipH="1">
              <a:off x="2771800" y="1065648"/>
              <a:ext cx="306834" cy="0"/>
            </a:xfrm>
            <a:prstGeom prst="line">
              <a:avLst/>
            </a:prstGeom>
            <a:ln w="12700">
              <a:solidFill>
                <a:srgbClr val="FFE600"/>
              </a:solidFill>
            </a:ln>
          </p:spPr>
          <p:style>
            <a:lnRef idx="1">
              <a:schemeClr val="accent1"/>
            </a:lnRef>
            <a:fillRef idx="0">
              <a:schemeClr val="accent1"/>
            </a:fillRef>
            <a:effectRef idx="0">
              <a:schemeClr val="accent1"/>
            </a:effectRef>
            <a:fontRef idx="minor">
              <a:schemeClr val="tx1"/>
            </a:fontRef>
          </p:style>
        </p:cxnSp>
      </p:grpSp>
      <p:sp>
        <p:nvSpPr>
          <p:cNvPr id="35" name="Rectangle 2">
            <a:extLst>
              <a:ext uri="{FF2B5EF4-FFF2-40B4-BE49-F238E27FC236}">
                <a16:creationId xmlns:a16="http://schemas.microsoft.com/office/drawing/2014/main" id="{20455297-526E-4D31-B90F-DFB32E64ED16}"/>
              </a:ext>
            </a:extLst>
          </p:cNvPr>
          <p:cNvSpPr txBox="1"/>
          <p:nvPr/>
        </p:nvSpPr>
        <p:spPr>
          <a:xfrm>
            <a:off x="227981" y="4961322"/>
            <a:ext cx="11716224" cy="1548752"/>
          </a:xfrm>
          <a:prstGeom prst="rect">
            <a:avLst/>
          </a:prstGeom>
          <a:noFill/>
        </p:spPr>
        <p:txBody>
          <a:bodyPr wrap="square" lIns="0" tIns="0" rIns="0" bIns="0" numCol="2" spcCol="71994" rtlCol="0">
            <a:noAutofit/>
          </a:bodyPr>
          <a:lstStyle/>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r>
              <a:rPr lang="fr-FR" sz="1100" b="1" dirty="0">
                <a:solidFill>
                  <a:srgbClr val="646464"/>
                </a:solidFill>
                <a:latin typeface="EYInterstate Light" panose="02000506000000020004" pitchFamily="2" charset="0"/>
              </a:rPr>
              <a:t>DCAM Framework - Data Management </a:t>
            </a:r>
            <a:r>
              <a:rPr lang="fr-FR" sz="1100" b="1" dirty="0" err="1">
                <a:solidFill>
                  <a:srgbClr val="646464"/>
                </a:solidFill>
                <a:latin typeface="EYInterstate Light" panose="02000506000000020004" pitchFamily="2" charset="0"/>
              </a:rPr>
              <a:t>Capability</a:t>
            </a:r>
            <a:r>
              <a:rPr lang="fr-FR" sz="1100" b="1" dirty="0">
                <a:solidFill>
                  <a:srgbClr val="646464"/>
                </a:solidFill>
                <a:latin typeface="EYInterstate Light" panose="02000506000000020004" pitchFamily="2" charset="0"/>
              </a:rPr>
              <a:t> </a:t>
            </a:r>
            <a:r>
              <a:rPr lang="fr-FR" sz="1100" b="1" dirty="0" err="1">
                <a:solidFill>
                  <a:srgbClr val="646464"/>
                </a:solidFill>
                <a:latin typeface="EYInterstate Light" panose="02000506000000020004" pitchFamily="2" charset="0"/>
              </a:rPr>
              <a:t>Assessment</a:t>
            </a:r>
            <a:r>
              <a:rPr lang="fr-FR" sz="1100" b="1" dirty="0">
                <a:solidFill>
                  <a:srgbClr val="646464"/>
                </a:solidFill>
                <a:latin typeface="EYInterstate Light" panose="02000506000000020004" pitchFamily="2" charset="0"/>
              </a:rPr>
              <a:t> Model (en cours)</a:t>
            </a:r>
          </a:p>
          <a:p>
            <a:pPr marL="171450" lvl="1" indent="-171450" defTabSz="653771">
              <a:lnSpc>
                <a:spcPts val="980"/>
              </a:lnSpc>
              <a:spcBef>
                <a:spcPct val="0"/>
              </a:spcBef>
              <a:spcAft>
                <a:spcPts val="450"/>
              </a:spcAft>
              <a:buClr>
                <a:srgbClr val="FFD200"/>
              </a:buClr>
              <a:buSzPct val="125000"/>
              <a:buFont typeface="Arial" panose="020B0604020202020204" pitchFamily="34" charset="0"/>
              <a:buChar char="•"/>
              <a:tabLst>
                <a:tab pos="2120849" algn="l"/>
                <a:tab pos="3064489" algn="r"/>
              </a:tabLst>
              <a:defRPr/>
            </a:pPr>
            <a:endParaRPr lang="fr-FR" sz="1100" b="1" dirty="0">
              <a:solidFill>
                <a:srgbClr val="646464"/>
              </a:solidFill>
              <a:latin typeface="EYInterstate Light" panose="02000506000000020004" pitchFamily="2" charset="0"/>
            </a:endParaRPr>
          </a:p>
        </p:txBody>
      </p:sp>
      <p:grpSp>
        <p:nvGrpSpPr>
          <p:cNvPr id="27" name="Group 26">
            <a:extLst>
              <a:ext uri="{FF2B5EF4-FFF2-40B4-BE49-F238E27FC236}">
                <a16:creationId xmlns:a16="http://schemas.microsoft.com/office/drawing/2014/main" id="{53C1B5F4-4C1B-46D5-B61A-6E81BD534742}"/>
              </a:ext>
            </a:extLst>
          </p:cNvPr>
          <p:cNvGrpSpPr/>
          <p:nvPr/>
        </p:nvGrpSpPr>
        <p:grpSpPr>
          <a:xfrm>
            <a:off x="0" y="188595"/>
            <a:ext cx="12191999" cy="576111"/>
            <a:chOff x="0" y="188595"/>
            <a:chExt cx="12191999" cy="576111"/>
          </a:xfrm>
        </p:grpSpPr>
        <p:grpSp>
          <p:nvGrpSpPr>
            <p:cNvPr id="33" name="Group 32">
              <a:extLst>
                <a:ext uri="{FF2B5EF4-FFF2-40B4-BE49-F238E27FC236}">
                  <a16:creationId xmlns:a16="http://schemas.microsoft.com/office/drawing/2014/main" id="{FBF92610-D221-472A-8452-408869428323}"/>
                </a:ext>
              </a:extLst>
            </p:cNvPr>
            <p:cNvGrpSpPr/>
            <p:nvPr/>
          </p:nvGrpSpPr>
          <p:grpSpPr>
            <a:xfrm>
              <a:off x="0" y="188595"/>
              <a:ext cx="12191999" cy="576111"/>
              <a:chOff x="157618" y="620688"/>
              <a:chExt cx="8824151" cy="720080"/>
            </a:xfrm>
          </p:grpSpPr>
          <p:sp>
            <p:nvSpPr>
              <p:cNvPr id="37" name="Rectangle 1">
                <a:extLst>
                  <a:ext uri="{FF2B5EF4-FFF2-40B4-BE49-F238E27FC236}">
                    <a16:creationId xmlns:a16="http://schemas.microsoft.com/office/drawing/2014/main" id="{5DD1CC96-BA9C-46B4-BF63-377D3AFAC734}"/>
                  </a:ext>
                </a:extLst>
              </p:cNvPr>
              <p:cNvSpPr>
                <a:spLocks noChangeArrowheads="1"/>
              </p:cNvSpPr>
              <p:nvPr>
                <p:custDataLst>
                  <p:tags r:id="rId1"/>
                </p:custDataLst>
              </p:nvPr>
            </p:nvSpPr>
            <p:spPr bwMode="auto">
              <a:xfrm>
                <a:off x="157618" y="620688"/>
                <a:ext cx="8824151" cy="720080"/>
              </a:xfrm>
              <a:prstGeom prst="rect">
                <a:avLst/>
              </a:prstGeom>
              <a:solidFill>
                <a:srgbClr val="FFE600"/>
              </a:solidFill>
              <a:ln w="12700">
                <a:noFill/>
                <a:miter lim="800000"/>
                <a:headEnd type="none" w="sm" len="sm"/>
                <a:tailEnd type="none" w="sm" len="sm"/>
              </a:ln>
            </p:spPr>
            <p:txBody>
              <a:bodyPr wrap="none" lIns="80071" tIns="40036" rIns="80071" bIns="40036" anchor="ctr"/>
              <a:lstStyle/>
              <a:p>
                <a:pPr lvl="2"/>
                <a:endParaRPr lang="fr-FR" altLang="fr-FR" sz="1050" b="1" dirty="0">
                  <a:latin typeface="EYInterstate Regular" panose="02000503020000020004" pitchFamily="2" charset="0"/>
                </a:endParaRPr>
              </a:p>
              <a:p>
                <a:pPr lvl="2"/>
                <a:endParaRPr lang="fr-FR" altLang="fr-FR" sz="1050" b="1" dirty="0">
                  <a:latin typeface="EYInterstate Regular" panose="02000503020000020004" pitchFamily="2" charset="0"/>
                </a:endParaRPr>
              </a:p>
              <a:p>
                <a:pPr marL="715645" lvl="2"/>
                <a:r>
                  <a:rPr lang="fr-FR" altLang="fr-FR" sz="1050" b="1" dirty="0">
                    <a:latin typeface="EYInterstate Regular"/>
                  </a:rPr>
                  <a:t>Emeric Buttin</a:t>
                </a:r>
              </a:p>
              <a:p>
                <a:pPr marL="715645" lvl="2"/>
                <a:r>
                  <a:rPr lang="fr-FR" altLang="fr-FR" sz="1050" dirty="0">
                    <a:latin typeface="EYInterstate Regular"/>
                  </a:rPr>
                  <a:t>Staff/Assistant – AI &amp; Data</a:t>
                </a:r>
              </a:p>
              <a:p>
                <a:pPr lvl="2"/>
                <a:endParaRPr lang="fr-FR" altLang="fr-FR" sz="1050" dirty="0">
                  <a:latin typeface="EYInterstate Regular" panose="02000503020000020004" pitchFamily="2" charset="0"/>
                </a:endParaRPr>
              </a:p>
              <a:p>
                <a:pPr marL="911225" lvl="2" indent="-111125" defTabSz="911595">
                  <a:spcAft>
                    <a:spcPct val="0"/>
                  </a:spcAft>
                </a:pPr>
                <a:endParaRPr lang="fr-FR" altLang="fr-FR" sz="1200" kern="0" dirty="0">
                  <a:solidFill>
                    <a:srgbClr val="000000"/>
                  </a:solidFill>
                </a:endParaRPr>
              </a:p>
            </p:txBody>
          </p:sp>
          <p:sp>
            <p:nvSpPr>
              <p:cNvPr id="38" name="Rectangle: Rounded Corners 37">
                <a:extLst>
                  <a:ext uri="{FF2B5EF4-FFF2-40B4-BE49-F238E27FC236}">
                    <a16:creationId xmlns:a16="http://schemas.microsoft.com/office/drawing/2014/main" id="{95501A6F-252E-4675-A880-BA494C572DDA}"/>
                  </a:ext>
                </a:extLst>
              </p:cNvPr>
              <p:cNvSpPr/>
              <p:nvPr/>
            </p:nvSpPr>
            <p:spPr>
              <a:xfrm>
                <a:off x="6615644" y="819836"/>
                <a:ext cx="2067431" cy="311770"/>
              </a:xfrm>
              <a:prstGeom prst="roundRect">
                <a:avLst/>
              </a:prstGeom>
              <a:noFill/>
              <a:ln>
                <a:solidFill>
                  <a:srgbClr val="2E2E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i="1" dirty="0">
                    <a:solidFill>
                      <a:srgbClr val="2E2E38"/>
                    </a:solidFill>
                    <a:latin typeface="EYInterstate Bold" panose="02000803030000020004" pitchFamily="2" charset="0"/>
                  </a:rPr>
                  <a:t>Base CV T2 FY25</a:t>
                </a:r>
              </a:p>
            </p:txBody>
          </p:sp>
        </p:grpSp>
        <p:pic>
          <p:nvPicPr>
            <p:cNvPr id="36" name="Picture 2">
              <a:extLst>
                <a:ext uri="{FF2B5EF4-FFF2-40B4-BE49-F238E27FC236}">
                  <a16:creationId xmlns:a16="http://schemas.microsoft.com/office/drawing/2014/main" id="{0B3DE558-527E-4498-9475-6E27C082417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7859" t="8" r="24928" b="711"/>
            <a:stretch/>
          </p:blipFill>
          <p:spPr>
            <a:xfrm>
              <a:off x="1772" y="188640"/>
              <a:ext cx="410923" cy="576063"/>
            </a:xfrm>
            <a:prstGeom prst="rect">
              <a:avLst/>
            </a:prstGeom>
          </p:spPr>
        </p:pic>
      </p:grpSp>
    </p:spTree>
    <p:extLst>
      <p:ext uri="{BB962C8B-B14F-4D97-AF65-F5344CB8AC3E}">
        <p14:creationId xmlns:p14="http://schemas.microsoft.com/office/powerpoint/2010/main" val="418772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djlU9ZuPSV.aSKNYe9D5y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_klyivpgQGmSY1L48yUzo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U5xnPvyWQyGreBQS5WaAHg"/>
</p:tagLst>
</file>

<file path=ppt/tags/tag106.xml><?xml version="1.0" encoding="utf-8"?>
<p:tagLst xmlns:a="http://schemas.openxmlformats.org/drawingml/2006/main" xmlns:r="http://schemas.openxmlformats.org/officeDocument/2006/relationships" xmlns:p="http://schemas.openxmlformats.org/presentationml/2006/main">
  <p:tag name="VCT-BODYINDENTATION" val="0;27;28;55.87504;57;84.87504;84.87504;112.875;112.875;140.75;"/>
  <p:tag name="VCT-BULLETVISIBILITY" val="G*****"/>
</p:tagLst>
</file>

<file path=ppt/tags/tag107.xml><?xml version="1.0" encoding="utf-8"?>
<p:tagLst xmlns:a="http://schemas.openxmlformats.org/drawingml/2006/main" xmlns:r="http://schemas.openxmlformats.org/officeDocument/2006/relationships" xmlns:p="http://schemas.openxmlformats.org/presentationml/2006/main">
  <p:tag name="STYLE" val="VCT_Marker"/>
  <p:tag name="DATE" val="09/04/2013 11:56:26"/>
  <p:tag name="VCTMASTER" val="EY regular presentation_2010"/>
  <p:tag name="VCTORDER" val="1"/>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pMjBma0_Sl.ivZW46jGCu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1BBP1vYVTQmayTrF145Ku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R6Yeu_U1Seu2y9hfLqeGG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d3Zjtd1VR6GmS3Uew3XTI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C765QuLiQuOmk7sf_GQSw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aX5PlgKKR6my49wVGr_Az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bCAY4NANRPOq28KNhK2MR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APEHBzMbSCW8pA2my3F8P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v1W1H9eCScyAIt3okDE5O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EvqI9xfpTcaJMOcImy78p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poAZtgxgQfWPm59YnPwCX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ZhTjGUC4SJ6KLGFQjsbJl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uDxRWkxsRcavJrb9IxGGQ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ydEaSp1aQOebZc2YGTkf5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wg1XYdDwRvqfRZRGqiMya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l0jUmn6YTiWbt1de9U9gk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_G8bWybPQ0yK7VRXsQQ9i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gKwUNOPVTkWTZyey29dSw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ZBTQka_GQdCJO2i3pBfHF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LjunuwZASxynGlEhmcOaY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cRBZobZ7Q2myjnzjVROvq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2zo.G5SeSqGCWHlOZwRCM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voUjnw6cRAOHI.BAaQa5f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3DjJNlcxQomq.JaWHfzpm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TWykc5pMS2qAvkUwfChCT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JkueUTqwST2FKpqGYKr3c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4GH12k.JSxC4SIlTRFZJ7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YXWqdmEXSuuY1HtOmZgTc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1ADCyTbfSTKZkmCl7yY_l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K9YOKL3NQ5KSX_sNZeFRRQ"/>
</p:tagLst>
</file>

<file path=ppt/tags/tag166.xml><?xml version="1.0" encoding="utf-8"?>
<p:tagLst xmlns:a="http://schemas.openxmlformats.org/drawingml/2006/main" xmlns:r="http://schemas.openxmlformats.org/officeDocument/2006/relationships" xmlns:p="http://schemas.openxmlformats.org/presentationml/2006/main">
  <p:tag name="VCT-BODYINDENTATION" val="0;27;28;55.87504;57;84.87504;84.87504;112.875;112.875;140.75;"/>
  <p:tag name="VCT-BULLETVISIBILITY" val="G*****"/>
</p:tagLst>
</file>

<file path=ppt/tags/tag167.xml><?xml version="1.0" encoding="utf-8"?>
<p:tagLst xmlns:a="http://schemas.openxmlformats.org/drawingml/2006/main" xmlns:r="http://schemas.openxmlformats.org/officeDocument/2006/relationships" xmlns:p="http://schemas.openxmlformats.org/presentationml/2006/main">
  <p:tag name="STYLE" val="VCT_Marker"/>
  <p:tag name="DATE" val="09/04/2013 11:56:26"/>
  <p:tag name="VCTMASTER" val="EY regular presentation_2010"/>
  <p:tag name="VCTORDER" val="1"/>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0KFJ10yRlCWqpL61kttS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yuDOoDOCRS6nk0iCn_3i9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EUxqWOpATQaRZMrXt236y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eYH.bIMCSDeK_jzG2Nb1Z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eXDJ0iWlT9.FyIDgmEeDT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vhx.jsUKQo6VXdwUPs9CY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RW0o8MPvTDSK3C8fVaCb3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QiO99VgERpyRxjqphcdz4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RlZyFgKBSSGItSqGVVAAM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9gSYhGO5QfS4WY9L5NM8z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tSXa40saT8exZfuFe8nJE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xh9SJCFgROuc2YOrrTur3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Jpbq6uRkTsaazo_wWcgT6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4bWdxfOtSDuFCNlsiXLCB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N_Y3P1XDSYKfRaOLQC8Y8Q"/>
</p:tagLst>
</file>

<file path=ppt/tags/tag196.xml><?xml version="1.0" encoding="utf-8"?>
<p:tagLst xmlns:a="http://schemas.openxmlformats.org/drawingml/2006/main" xmlns:r="http://schemas.openxmlformats.org/officeDocument/2006/relationships" xmlns:p="http://schemas.openxmlformats.org/presentationml/2006/main">
  <p:tag name="VCT-BODYINDENTATION" val="0;27;28;55.87504;57;84.87504;84.87504;112.875;112.875;140.75;"/>
  <p:tag name="VCT-BULLETVISIBILITY" val="G*****"/>
</p:tagLst>
</file>

<file path=ppt/tags/tag197.xml><?xml version="1.0" encoding="utf-8"?>
<p:tagLst xmlns:a="http://schemas.openxmlformats.org/drawingml/2006/main" xmlns:r="http://schemas.openxmlformats.org/officeDocument/2006/relationships" xmlns:p="http://schemas.openxmlformats.org/presentationml/2006/main">
  <p:tag name="STYLE" val="VCT_Marker"/>
  <p:tag name="DATE" val="09/04/2013 11:56:26"/>
  <p:tag name="VCTMASTER" val="EY regular presentation_2010"/>
  <p:tag name="VCTORDER" val="1"/>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3V.k1YsSoStqR_tXX14U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ZIyjIHxqQDO0rUcpV4nJA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mk9rn2jqQPqBtchiMm.cO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3Ljd_Je6SnGK0vN8nX7MA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V7NvGB1CQAynrj0uhEPcm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UIIKabtdQ4e7juUXWgPQS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ZscVCaH8Qje9lbAbcDJZL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VOp_ONOtRsq38HUFLm3MhQ"/>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4tpd.NGjR6WcVpNkcvQ6p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2.jU1sRMSWeKjzEcGphTl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35ZX4ztLR_aBVXK0TNgQS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A3OKm.mCRfuWoL8e4hOXA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_O1FZXYvQM2.nDyZeTAY.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Mq_Hr644TBam09ww8jQoP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kijr0PgJQpm7zo1G8EL9C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UopXXWjhT4ivHBzBTaJHK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lcYleZL5SjOEZBCEVlwYM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9itpeSkLTs6FWd_RDvmOfA"/>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EXh79lq3TgGUXmtl5vIO9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SHP13tENRhO9PuruBHbyE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OUtHPvB_Q1eHSaKifyJDOA"/>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Axu.D5.URfeH.dGQS4Dy.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X90W6OA3SiSDiKTL5qBgWQ"/>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mITkW8ilR16yXwWbrFwo1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yYwvWUyORjGsZrmpkSrny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3jb_6d9R8SqYeFCZOO9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vf2QEVZhStSdN7TbmnPlgw"/>
</p:tagLst>
</file>

<file path=ppt/tags/tag252.xml><?xml version="1.0" encoding="utf-8"?>
<p:tagLst xmlns:a="http://schemas.openxmlformats.org/drawingml/2006/main" xmlns:r="http://schemas.openxmlformats.org/officeDocument/2006/relationships" xmlns:p="http://schemas.openxmlformats.org/presentationml/2006/main">
  <p:tag name="NUM" val="1"/>
</p:tagLst>
</file>

<file path=ppt/tags/tag253.xml><?xml version="1.0" encoding="utf-8"?>
<p:tagLst xmlns:a="http://schemas.openxmlformats.org/drawingml/2006/main" xmlns:r="http://schemas.openxmlformats.org/officeDocument/2006/relationships" xmlns:p="http://schemas.openxmlformats.org/presentationml/2006/main">
  <p:tag name="NUM" val="1"/>
</p:tagLst>
</file>

<file path=ppt/tags/tag254.xml><?xml version="1.0" encoding="utf-8"?>
<p:tagLst xmlns:a="http://schemas.openxmlformats.org/drawingml/2006/main" xmlns:r="http://schemas.openxmlformats.org/officeDocument/2006/relationships" xmlns:p="http://schemas.openxmlformats.org/presentationml/2006/main">
  <p:tag name="NUM" val="1"/>
</p:tagLst>
</file>

<file path=ppt/tags/tag25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1NsMS2YHQ5S8vJBAsJA1n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mIlxOYarSLOOO31LoV6th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kpSM2jHdTd28Xlgc24UW5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zC1ZXGrJR.OS3gqlcD7A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LSgKOvu1SXGriGbtpXw4w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vzf.AbudTD2yfO1YaoDTww"/>
</p:tagLst>
</file>

<file path=ppt/tags/tag38.xml><?xml version="1.0" encoding="utf-8"?>
<p:tagLst xmlns:a="http://schemas.openxmlformats.org/drawingml/2006/main" xmlns:r="http://schemas.openxmlformats.org/officeDocument/2006/relationships" xmlns:p="http://schemas.openxmlformats.org/presentationml/2006/main">
  <p:tag name="VCT-BODYINDENTATION" val="0;27;28;55.87504;57;84.87504;84.87504;112.875;112.875;140.75;"/>
  <p:tag name="VCT-BULLETVISIBILITY" val="G*****"/>
</p:tagLst>
</file>

<file path=ppt/tags/tag39.xml><?xml version="1.0" encoding="utf-8"?>
<p:tagLst xmlns:a="http://schemas.openxmlformats.org/drawingml/2006/main" xmlns:r="http://schemas.openxmlformats.org/officeDocument/2006/relationships" xmlns:p="http://schemas.openxmlformats.org/presentationml/2006/main">
  <p:tag name="STYLE" val="VCT_Marker"/>
  <p:tag name="DATE" val="09/04/2013 11:56:26"/>
  <p:tag name="VCTMASTER" val="EY regular presentation_2010"/>
  <p:tag name="VCTORDER"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FqB_cZb0T4yVh1r3n6Qf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nVSQEVJiRzCzddhyiHnN0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REmgIqIJT8KQWyM0DsqDR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oxI2_YmJQHOYS_82qz9aD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mQJRG0GjT..qsxHMhVl9z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XZyGLY12TLGPqxpuO2z1l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_0XtYuITeaxJuaYp6osl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kYvDdQBTV24lX2lSwzv_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9gQcggbpRi.I1R4y6AKRg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usSvFVDqQlqsqxoGMpCMN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FRN2uswfQcuoF2EB0I8qc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qIoej_ZNThySGT2O2rQvu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9bKVd40iRSanJ7R6BdXzb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Y1S2qDD_S5C2NM1_SzoXS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ZZHB9kamS2m4HVmBB0ap5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RWb_oSoPTOGIq_dUsNO9h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aUUNBRE_TpCj6KqKJRA9T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P4t7AnmTSZyp0h_s7t3k3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axz5Zth.TMmx393NuoMEn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tEslaHbNQn2OS6F.1BlKg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BTkGoKqjSlG2Gz5Dr3Yw6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YUCm25FbT4O1z_GxDANQD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p2tkVZ_UR2WyL2Tm0lPls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cv9Cz1G1RpSqbLXwZVDLP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Kan7lMGOTHK9RMPbQaQPP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NsvpKnHGSy2fM7RtSkK6M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ZNbkzXDXTLGBPAbi.ldlt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Sqai5k7ySaiav4FvRy773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M.TojZxpQA2zEeouPQPPP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L4oRbrssQjmQofKb6EZ_dQ"/>
</p:tagLst>
</file>

<file path=ppt/theme/_rels/theme19.xml.rels><?xml version="1.0" encoding="UTF-8" standalone="yes"?>
<Relationships xmlns="http://schemas.openxmlformats.org/package/2006/relationships"><Relationship Id="rId1" Type="http://schemas.openxmlformats.org/officeDocument/2006/relationships/image" Target="../media/image14.png"/></Relationships>
</file>

<file path=ppt/theme/_rels/theme8.xml.rels><?xml version="1.0" encoding="UTF-8" standalone="yes"?>
<Relationships xmlns="http://schemas.openxmlformats.org/package/2006/relationships"><Relationship Id="rId1" Type="http://schemas.openxmlformats.org/officeDocument/2006/relationships/image" Target="../media/image14.png"/></Relationships>
</file>

<file path=ppt/theme/theme1.xml><?xml version="1.0" encoding="utf-8"?>
<a:theme xmlns:a="http://schemas.openxmlformats.org/drawingml/2006/main" name="EY regular presentation 2010">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0.xml><?xml version="1.0" encoding="utf-8"?>
<a:theme xmlns:a="http://schemas.openxmlformats.org/drawingml/2006/main" name="6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1.xml><?xml version="1.0" encoding="utf-8"?>
<a:theme xmlns:a="http://schemas.openxmlformats.org/drawingml/2006/main" name="1_EY regular presentation_2010">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808080"/>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lIns="72000" tIns="72000" rIns="72000" bIns="72000" rtlCol="0" anchor="t" anchorCtr="0"/>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2.xml><?xml version="1.0" encoding="utf-8"?>
<a:theme xmlns:a="http://schemas.openxmlformats.org/drawingml/2006/main" name="7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3.xml><?xml version="1.0" encoding="utf-8"?>
<a:theme xmlns:a="http://schemas.openxmlformats.org/drawingml/2006/main" name="8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4.xml><?xml version="1.0" encoding="utf-8"?>
<a:theme xmlns:a="http://schemas.openxmlformats.org/drawingml/2006/main" name="9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5.xml><?xml version="1.0" encoding="utf-8"?>
<a:theme xmlns:a="http://schemas.openxmlformats.org/drawingml/2006/main" name="10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6.xml><?xml version="1.0" encoding="utf-8"?>
<a:theme xmlns:a="http://schemas.openxmlformats.org/drawingml/2006/main" name="2_EY regular presentation_2010">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808080"/>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lIns="72000" tIns="72000" rIns="72000" bIns="72000" rtlCol="0" anchor="t" anchorCtr="0"/>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7.xml><?xml version="1.0" encoding="utf-8"?>
<a:theme xmlns:a="http://schemas.openxmlformats.org/drawingml/2006/main" name="11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8.xml><?xml version="1.0" encoding="utf-8"?>
<a:theme xmlns:a="http://schemas.openxmlformats.org/drawingml/2006/main" name="6_EY regular presentation_2010">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808080"/>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lIns="72000" tIns="72000" rIns="72000" bIns="72000" rtlCol="0" anchor="t" anchorCtr="0"/>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19.xml><?xml version="1.0" encoding="utf-8"?>
<a:theme xmlns:a="http://schemas.openxmlformats.org/drawingml/2006/main" name="3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EYInterstate Bold"/>
        <a:ea typeface="EYInterstate Bold"/>
        <a:cs typeface="EYInterstate Bold"/>
      </a:majorFont>
      <a:minorFont>
        <a:latin typeface="EYInterstate Light"/>
        <a:ea typeface="EYInterstate Light"/>
        <a:cs typeface="EYInterstate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r="5400000" rotWithShape="0">
              <a:srgbClr val="000000">
                <a:alpha val="50000"/>
              </a:srgbClr>
            </a:outerShdw>
          </a:effectLst>
        </a:effectStyle>
        <a:effectStyle>
          <a:effectLst>
            <a:outerShdw rotWithShape="0">
              <a:srgbClr val="000000">
                <a:alpha val="50000"/>
              </a:srgbClr>
            </a:outerShdw>
          </a:effectLst>
        </a:effectStyle>
        <a:effectStyle>
          <a:effectLst>
            <a:outerShdw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dir="5400000" rotWithShape="0">
            <a:srgbClr val="000000">
              <a:alpha val="50000"/>
            </a:srgbClr>
          </a:outerShdw>
        </a:effectLst>
        <a:sp3d/>
      </a:spPr>
      <a:bodyPr rot="0" spcFirstLastPara="1" vertOverflow="overflow" horzOverflow="overflow" vert="horz" wrap="square" lIns="16073" tIns="16073" rIns="16073" bIns="16073" numCol="1" spcCol="38100" rtlCol="0" anchor="ctr">
        <a:spAutoFit/>
      </a:bodyPr>
      <a:lstStyle>
        <a:defPPr marL="0" marR="0" indent="0" algn="ctr" defTabSz="309562"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16073" tIns="16073" rIns="16073" bIns="16073" numCol="1" spcCol="38100" rtlCol="0" anchor="ctr">
        <a:spAutoFit/>
      </a:bodyPr>
      <a:lstStyle>
        <a:defPPr marL="0" marR="0" indent="0" algn="ctr" defTabSz="3095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heme1">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Custom 2">
      <a:majorFont>
        <a:latin typeface="EYInterstate Bold"/>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Theme1" id="{245F5D78-65F5-4809-AF5D-8C24287423D2}" vid="{50F494D4-7851-484F-AC1A-05A467D86DE7}"/>
    </a:ext>
  </a:extLst>
</a:theme>
</file>

<file path=ppt/theme/theme20.xml><?xml version="1.0" encoding="utf-8"?>
<a:theme xmlns:a="http://schemas.openxmlformats.org/drawingml/2006/main" name="12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1.xml><?xml version="1.0" encoding="utf-8"?>
<a:theme xmlns:a="http://schemas.openxmlformats.org/drawingml/2006/main" name="13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2.xml><?xml version="1.0" encoding="utf-8"?>
<a:theme xmlns:a="http://schemas.openxmlformats.org/drawingml/2006/main" name="14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regular presentation_2010">
  <a:themeElements>
    <a:clrScheme name="Custom 2">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808080"/>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lIns="72000" tIns="72000" rIns="72000" bIns="72000" rtlCol="0" anchor="t" anchorCtr="0"/>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2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6.xml><?xml version="1.0" encoding="utf-8"?>
<a:theme xmlns:a="http://schemas.openxmlformats.org/drawingml/2006/main" name="3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7.xml><?xml version="1.0" encoding="utf-8"?>
<a:theme xmlns:a="http://schemas.openxmlformats.org/drawingml/2006/main" name="4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8.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EYInterstate Bold"/>
        <a:ea typeface="EYInterstate Bold"/>
        <a:cs typeface="EYInterstate Bold"/>
      </a:majorFont>
      <a:minorFont>
        <a:latin typeface="EYInterstate Light"/>
        <a:ea typeface="EYInterstate Light"/>
        <a:cs typeface="EYInterstate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r="5400000" rotWithShape="0">
              <a:srgbClr val="000000">
                <a:alpha val="50000"/>
              </a:srgbClr>
            </a:outerShdw>
          </a:effectLst>
        </a:effectStyle>
        <a:effectStyle>
          <a:effectLst>
            <a:outerShdw rotWithShape="0">
              <a:srgbClr val="000000">
                <a:alpha val="50000"/>
              </a:srgbClr>
            </a:outerShdw>
          </a:effectLst>
        </a:effectStyle>
        <a:effectStyle>
          <a:effectLst>
            <a:outerShdw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dir="5400000" rotWithShape="0">
            <a:srgbClr val="000000">
              <a:alpha val="50000"/>
            </a:srgbClr>
          </a:outerShdw>
        </a:effectLst>
        <a:sp3d/>
      </a:spPr>
      <a:bodyPr rot="0" spcFirstLastPara="1" vertOverflow="overflow" horzOverflow="overflow" vert="horz" wrap="square" lIns="16073" tIns="16073" rIns="16073" bIns="16073" numCol="1" spcCol="38100" rtlCol="0" anchor="ctr">
        <a:spAutoFit/>
      </a:bodyPr>
      <a:lstStyle>
        <a:defPPr marL="0" marR="0" indent="0" algn="ctr" defTabSz="309562"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16073" tIns="16073" rIns="16073" bIns="16073" numCol="1" spcCol="38100" rtlCol="0" anchor="ctr">
        <a:spAutoFit/>
      </a:bodyPr>
      <a:lstStyle>
        <a:defPPr marL="0" marR="0" indent="0" algn="ctr" defTabSz="3095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9.xml><?xml version="1.0" encoding="utf-8"?>
<a:theme xmlns:a="http://schemas.openxmlformats.org/drawingml/2006/main" name="5_EY_regular_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itchFamily="34" charset="0"/>
          <a:buChar char="►"/>
          <a:defRPr sz="1200" dirty="0" smtClean="0"/>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F987A716CD5049907270FF820FBBB2" ma:contentTypeVersion="7" ma:contentTypeDescription="Create a new document." ma:contentTypeScope="" ma:versionID="d9f499dd93cd91d085f7695a0930df7f">
  <xsd:schema xmlns:xsd="http://www.w3.org/2001/XMLSchema" xmlns:xs="http://www.w3.org/2001/XMLSchema" xmlns:p="http://schemas.microsoft.com/office/2006/metadata/properties" xmlns:ns2="5a99f68a-5a24-42f2-a671-43b603aed0c9" targetNamespace="http://schemas.microsoft.com/office/2006/metadata/properties" ma:root="true" ma:fieldsID="80d2f405f72cd4d29d74c139e6421ec3" ns2:_="">
    <xsd:import namespace="5a99f68a-5a24-42f2-a671-43b603aed0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99f68a-5a24-42f2-a671-43b603aed0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5451B5-A6F5-4EE9-8390-F489C7E81444}">
  <ds:schemaRefs>
    <ds:schemaRef ds:uri="http://www.w3.org/XML/1998/namespace"/>
    <ds:schemaRef ds:uri="http://purl.org/dc/terms/"/>
    <ds:schemaRef ds:uri="http://purl.org/dc/elements/1.1/"/>
    <ds:schemaRef ds:uri="e67ce060-2a45-42c1-995f-1f093fa8c347"/>
    <ds:schemaRef ds:uri="a0427e57-072d-4c24-aea8-7a0faf314d4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04F1E25-ECE1-4F03-B0D7-B7B0BF5069E5}">
  <ds:schemaRefs>
    <ds:schemaRef ds:uri="http://schemas.microsoft.com/sharepoint/v3/contenttype/forms"/>
  </ds:schemaRefs>
</ds:datastoreItem>
</file>

<file path=customXml/itemProps3.xml><?xml version="1.0" encoding="utf-8"?>
<ds:datastoreItem xmlns:ds="http://schemas.openxmlformats.org/officeDocument/2006/customXml" ds:itemID="{A6F42AF7-FB2C-488A-849F-DC45454E28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99f68a-5a24-42f2-a671-43b603aed0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20965</TotalTime>
  <Words>995</Words>
  <Application>Microsoft Office PowerPoint</Application>
  <PresentationFormat>Widescreen</PresentationFormat>
  <Paragraphs>127</Paragraphs>
  <Slides>5</Slides>
  <Notes>5</Notes>
  <HiddenSlides>0</HiddenSlides>
  <MMClips>0</MMClips>
  <ScaleCrop>false</ScaleCrop>
  <HeadingPairs>
    <vt:vector size="4" baseType="variant">
      <vt:variant>
        <vt:lpstr>Theme</vt:lpstr>
      </vt:variant>
      <vt:variant>
        <vt:i4>22</vt:i4>
      </vt:variant>
      <vt:variant>
        <vt:lpstr>Slide Titles</vt:lpstr>
      </vt:variant>
      <vt:variant>
        <vt:i4>5</vt:i4>
      </vt:variant>
    </vt:vector>
  </HeadingPairs>
  <TitlesOfParts>
    <vt:vector size="27" baseType="lpstr">
      <vt:lpstr>EY regular presentation 2010</vt:lpstr>
      <vt:lpstr>Theme1</vt:lpstr>
      <vt:lpstr>1_EY_regular_presentation</vt:lpstr>
      <vt:lpstr>EY regular presentation_2010</vt:lpstr>
      <vt:lpstr>2_EY_regular_presentation</vt:lpstr>
      <vt:lpstr>3_EY_regular_presentation</vt:lpstr>
      <vt:lpstr>4_EY_regular_presentation</vt:lpstr>
      <vt:lpstr>White</vt:lpstr>
      <vt:lpstr>5_EY_regular_presentation</vt:lpstr>
      <vt:lpstr>6_EY_regular_presentation</vt:lpstr>
      <vt:lpstr>1_EY regular presentation_2010</vt:lpstr>
      <vt:lpstr>7_EY_regular_presentation</vt:lpstr>
      <vt:lpstr>8_EY_regular_presentation</vt:lpstr>
      <vt:lpstr>9_EY_regular_presentation</vt:lpstr>
      <vt:lpstr>10_EY_regular_presentation</vt:lpstr>
      <vt:lpstr>2_EY regular presentation_2010</vt:lpstr>
      <vt:lpstr>11_EY_regular_presentation</vt:lpstr>
      <vt:lpstr>6_EY regular presentation_2010</vt:lpstr>
      <vt:lpstr>3_White</vt:lpstr>
      <vt:lpstr>12_EY_regular_presentation</vt:lpstr>
      <vt:lpstr>13_EY_regular_presentation</vt:lpstr>
      <vt:lpstr>14_EY_regular_presentation</vt:lpstr>
      <vt:lpstr>PowerPoint Presentation</vt:lpstr>
      <vt:lpstr>PowerPoint Presentation</vt:lpstr>
      <vt:lpstr>PowerPoint Presentation</vt:lpstr>
      <vt:lpstr>PowerPoint Presentation</vt:lpstr>
      <vt:lpstr>PowerPoint Presentation</vt:lpstr>
    </vt:vector>
  </TitlesOfParts>
  <Company>Ernst &amp; Young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dc:creator>Alexandre.Eboyeye@fr.ey.com</dc:creator>
  <cp:lastModifiedBy>Emeric Buttin</cp:lastModifiedBy>
  <cp:revision>281</cp:revision>
  <dcterms:created xsi:type="dcterms:W3CDTF">2016-06-07T11:10:41Z</dcterms:created>
  <dcterms:modified xsi:type="dcterms:W3CDTF">2025-07-24T14:42:02Z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0x01010046F987A716CD5049907270FF820FBBB2</vt:lpwstr>
  </property>
</Properties>
</file>