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8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9FB10-D38E-4367-9357-6B1073C9EBB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00A02-E84E-4AFE-8E8A-A2FB5E467964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c" descr="OT-MORPHO RESTRICTED"/>
          <p:cNvSpPr txBox="1"/>
          <p:nvPr/>
        </p:nvSpPr>
        <p:spPr>
          <a:xfrm>
            <a:off x="0" y="8950960"/>
            <a:ext cx="6858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OT-MORPHO RESTRICTED</a:t>
            </a:r>
            <a:endParaRPr lang="en-US" sz="850">
              <a:solidFill>
                <a:srgbClr val="FF0000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127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8E67-18CE-4777-AF5B-F2D2AEDFE203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CB68-C302-4AC2-8F1D-45772DB69BA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c" descr="OT-MORPHO RESTRICTED"/>
          <p:cNvSpPr txBox="1"/>
          <p:nvPr userDrawn="1"/>
        </p:nvSpPr>
        <p:spPr>
          <a:xfrm>
            <a:off x="0" y="6664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OT-MORPHO RESTRICTED</a:t>
            </a:r>
            <a:endParaRPr lang="en-US" sz="850" b="0" i="0" u="none" baseline="0">
              <a:solidFill>
                <a:srgbClr val="FF0000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3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8E67-18CE-4777-AF5B-F2D2AEDFE203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CB68-C302-4AC2-8F1D-45772DB69B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0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8E67-18CE-4777-AF5B-F2D2AEDFE203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CB68-C302-4AC2-8F1D-45772DB69B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0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8E67-18CE-4777-AF5B-F2D2AEDFE203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CB68-C302-4AC2-8F1D-45772DB69B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8E67-18CE-4777-AF5B-F2D2AEDFE203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CB68-C302-4AC2-8F1D-45772DB69B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0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8E67-18CE-4777-AF5B-F2D2AEDFE203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CB68-C302-4AC2-8F1D-45772DB69B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3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8E67-18CE-4777-AF5B-F2D2AEDFE203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CB68-C302-4AC2-8F1D-45772DB69B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1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8E67-18CE-4777-AF5B-F2D2AEDFE203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CB68-C302-4AC2-8F1D-45772DB69B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8E67-18CE-4777-AF5B-F2D2AEDFE203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CB68-C302-4AC2-8F1D-45772DB69B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8E67-18CE-4777-AF5B-F2D2AEDFE203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CB68-C302-4AC2-8F1D-45772DB69B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6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8E67-18CE-4777-AF5B-F2D2AEDFE203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CB68-C302-4AC2-8F1D-45772DB69B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8E67-18CE-4777-AF5B-F2D2AEDFE203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CB68-C302-4AC2-8F1D-45772DB69BA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c" descr="OT-MORPHO RESTRICTED"/>
          <p:cNvSpPr txBox="1"/>
          <p:nvPr userDrawn="1"/>
        </p:nvSpPr>
        <p:spPr>
          <a:xfrm>
            <a:off x="0" y="6664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OT-MORPHO RESTRICTED</a:t>
            </a:r>
            <a:endParaRPr lang="en-US" sz="850" b="0" i="0" u="none" baseline="0">
              <a:solidFill>
                <a:srgbClr val="FF0000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537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479" t="7886" r="15195" b="8778"/>
          <a:stretch/>
        </p:blipFill>
        <p:spPr>
          <a:xfrm>
            <a:off x="-221128" y="0"/>
            <a:ext cx="12413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89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Thème Office</vt:lpstr>
      <vt:lpstr>Présentation PowerPoint</vt:lpstr>
    </vt:vector>
  </TitlesOfParts>
  <Company>SAFRAN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BONJOUR Pierre (MORPHO)</dc:creator>
  <cp:lastModifiedBy>BONJOUR Pierre (MORPHO)</cp:lastModifiedBy>
  <cp:revision>1</cp:revision>
  <dcterms:created xsi:type="dcterms:W3CDTF">2017-08-12T13:26:15Z</dcterms:created>
  <dcterms:modified xsi:type="dcterms:W3CDTF">2017-08-12T13:28:39Z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b9510980-8ef8-467b-a657-0dd13d5a62ba</vt:lpwstr>
  </property>
  <property fmtid="{D5CDD505-2E9C-101B-9397-08002B2CF9AE}" pid="3" name="MORPHOClassification">
    <vt:lpwstr>RESTRICTED</vt:lpwstr>
  </property>
  <property fmtid="{D5CDD505-2E9C-101B-9397-08002B2CF9AE}" pid="4" name="MORPHOCompany">
    <vt:lpwstr>OT-MORPHO</vt:lpwstr>
  </property>
  <property fmtid="{D5CDD505-2E9C-101B-9397-08002B2CF9AE}" pid="5" name="MORPHOTechnology">
    <vt:lpwstr>Not Controlled</vt:lpwstr>
  </property>
</Properties>
</file>