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3D_2EAE7005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41_320C0A92.xml" ContentType="application/vnd.ms-powerpoint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0"/>
  </p:notesMasterIdLst>
  <p:sldIdLst>
    <p:sldId id="256" r:id="rId2"/>
    <p:sldId id="257" r:id="rId3"/>
    <p:sldId id="322" r:id="rId4"/>
    <p:sldId id="312" r:id="rId5"/>
    <p:sldId id="314" r:id="rId6"/>
    <p:sldId id="317" r:id="rId7"/>
    <p:sldId id="316" r:id="rId8"/>
    <p:sldId id="318" r:id="rId9"/>
    <p:sldId id="319" r:id="rId10"/>
    <p:sldId id="320" r:id="rId11"/>
    <p:sldId id="321" r:id="rId12"/>
    <p:sldId id="327" r:id="rId13"/>
    <p:sldId id="328" r:id="rId14"/>
    <p:sldId id="311" r:id="rId15"/>
    <p:sldId id="315" r:id="rId16"/>
    <p:sldId id="323" r:id="rId17"/>
    <p:sldId id="324" r:id="rId18"/>
    <p:sldId id="325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Comfortaa" panose="020B0604020202020204" charset="0"/>
      <p:regular r:id="rId22"/>
      <p:bold r:id="rId22"/>
    </p:embeddedFont>
    <p:embeddedFont>
      <p:font typeface="Fira Code" panose="020B0809050000020004" pitchFamily="49" charset="0"/>
      <p:regular r:id="rId23"/>
      <p:bold r:id="rId24"/>
    </p:embeddedFont>
    <p:embeddedFont>
      <p:font typeface="Nunito Light" pitchFamily="2" charset="0"/>
      <p:regular r:id="rId25"/>
      <p:italic r:id="rId26"/>
    </p:embeddedFont>
    <p:embeddedFont>
      <p:font typeface="Source Code Pro" panose="020B0509030403020204" pitchFamily="49" charset="0"/>
      <p:regular r:id="rId27"/>
      <p:bold r:id="rId28"/>
      <p:italic r:id="rId29"/>
      <p:boldItalic r:id="rId30"/>
    </p:embeddedFont>
    <p:embeddedFont>
      <p:font typeface="Source Code Pro Medium" panose="020B0509030403020204" pitchFamily="49" charset="0"/>
      <p:regular r:id="rId31"/>
      <p:bold r:id="rId22"/>
      <p:italic r:id="rId32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639E804-07C7-7167-77BD-B79A5B5A5045}" name="Pierre Hiltenbrand" initials="PH" userId="e5832463cffb3a7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64B5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11A75A-FE6F-45D3-B257-DB67600990D1}" v="1" dt="2025-01-22T00:39:48.649"/>
  </p1510:revLst>
</p1510:revInfo>
</file>

<file path=ppt/tableStyles.xml><?xml version="1.0" encoding="utf-8"?>
<a:tblStyleLst xmlns:a="http://schemas.openxmlformats.org/drawingml/2006/main" def="{6442B9E5-DF2F-4383-A721-48A2D8D947A4}">
  <a:tblStyle styleId="{6442B9E5-DF2F-4383-A721-48A2D8D947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F8B19-3055-46C2-A147-F008A86F00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76"/>
  </p:normalViewPr>
  <p:slideViewPr>
    <p:cSldViewPr snapToGrid="0">
      <p:cViewPr varScale="1">
        <p:scale>
          <a:sx n="138" d="100"/>
          <a:sy n="138" d="100"/>
        </p:scale>
        <p:origin x="87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3D_2EAE700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22F239-E67A-49B2-BB28-50E250DB1541}" authorId="{2639E804-07C7-7167-77BD-B79A5B5A5045}" created="2025-01-21T20:30:14.381">
    <pc:sldMkLst xmlns:pc="http://schemas.microsoft.com/office/powerpoint/2013/main/command">
      <pc:docMk/>
      <pc:sldMk cId="783183877" sldId="317"/>
    </pc:sldMkLst>
    <p188:txBody>
      <a:bodyPr/>
      <a:lstStyle/>
      <a:p>
        <a:r>
          <a:rPr lang="fr-FR"/>
          <a:t>200-300 par minutes pour humains et 50 à 100 millions de mots par minutes
</a:t>
        </a:r>
      </a:p>
    </p188:txBody>
  </p188:cm>
</p188:cmLst>
</file>

<file path=ppt/comments/modernComment_141_320C0A9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162EE91-8466-47D3-BDCA-B102624D2EE1}" authorId="{2639E804-07C7-7167-77BD-B79A5B5A5045}" created="2025-01-21T16:30:11.642">
    <pc:sldMkLst xmlns:pc="http://schemas.microsoft.com/office/powerpoint/2013/main/command">
      <pc:docMk/>
      <pc:sldMk cId="839649938" sldId="321"/>
    </pc:sldMkLst>
    <p188:txBody>
      <a:bodyPr/>
      <a:lstStyle/>
      <a:p>
        <a:r>
          <a:rPr lang="fr-FR"/>
          <a:t>Ce bloc utilise une expression régulière (Regex) pour extraire des données réseau : adresses IP, ports, flags TCP, etc.
Ces données sont organisées dans un DataFrame Pandas, facilitant leur traitement ultérieur.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A973AE14-9CDA-250C-CBCD-E9E9C7FEB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8DA7399A-73AE-C78D-AADA-D44EF34767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BF3A79A0-8ECD-6417-0908-9275AB116E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553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>
          <a:extLst>
            <a:ext uri="{FF2B5EF4-FFF2-40B4-BE49-F238E27FC236}">
              <a16:creationId xmlns:a16="http://schemas.microsoft.com/office/drawing/2014/main" id="{71B57F14-2C79-C11B-0FC8-A59C19D9A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>
            <a:extLst>
              <a:ext uri="{FF2B5EF4-FFF2-40B4-BE49-F238E27FC236}">
                <a16:creationId xmlns:a16="http://schemas.microsoft.com/office/drawing/2014/main" id="{10B437F7-5691-8693-BDA7-E0D2A6F3A9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>
            <a:extLst>
              <a:ext uri="{FF2B5EF4-FFF2-40B4-BE49-F238E27FC236}">
                <a16:creationId xmlns:a16="http://schemas.microsoft.com/office/drawing/2014/main" id="{0562F5A9-4FB7-C3DF-813D-C8CEE044F4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31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>
          <a:extLst>
            <a:ext uri="{FF2B5EF4-FFF2-40B4-BE49-F238E27FC236}">
              <a16:creationId xmlns:a16="http://schemas.microsoft.com/office/drawing/2014/main" id="{EA3E5FB7-14D8-6FC7-6410-3947AC65A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>
            <a:extLst>
              <a:ext uri="{FF2B5EF4-FFF2-40B4-BE49-F238E27FC236}">
                <a16:creationId xmlns:a16="http://schemas.microsoft.com/office/drawing/2014/main" id="{082B59DA-157B-42F6-3734-E0BF8FE3F4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>
            <a:extLst>
              <a:ext uri="{FF2B5EF4-FFF2-40B4-BE49-F238E27FC236}">
                <a16:creationId xmlns:a16="http://schemas.microsoft.com/office/drawing/2014/main" id="{7B6D0C6F-E357-07AD-2B73-2D353DA55B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159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>
          <a:extLst>
            <a:ext uri="{FF2B5EF4-FFF2-40B4-BE49-F238E27FC236}">
              <a16:creationId xmlns:a16="http://schemas.microsoft.com/office/drawing/2014/main" id="{83382E84-CD98-6843-94C5-C3B607BBF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0_3:notes">
            <a:extLst>
              <a:ext uri="{FF2B5EF4-FFF2-40B4-BE49-F238E27FC236}">
                <a16:creationId xmlns:a16="http://schemas.microsoft.com/office/drawing/2014/main" id="{5169697D-0548-13C0-312A-23E190F9FE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0_3:notes">
            <a:extLst>
              <a:ext uri="{FF2B5EF4-FFF2-40B4-BE49-F238E27FC236}">
                <a16:creationId xmlns:a16="http://schemas.microsoft.com/office/drawing/2014/main" id="{557FA8FC-6106-A171-496D-E21B9D1294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18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6011FF3-F5BA-0BFF-0B88-954634C18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34315EA2-094A-C81E-657B-47643D2F71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2018A16A-803F-1A74-2A3B-7E6D36FE4F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936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>
          <a:extLst>
            <a:ext uri="{FF2B5EF4-FFF2-40B4-BE49-F238E27FC236}">
              <a16:creationId xmlns:a16="http://schemas.microsoft.com/office/drawing/2014/main" id="{4E7163D0-04ED-1F65-ED48-C03D0373C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dda1946d_4_2726:notes">
            <a:extLst>
              <a:ext uri="{FF2B5EF4-FFF2-40B4-BE49-F238E27FC236}">
                <a16:creationId xmlns:a16="http://schemas.microsoft.com/office/drawing/2014/main" id="{68583F62-407B-FD31-83D9-76479A7A68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4dda1946d_4_2726:notes">
            <a:extLst>
              <a:ext uri="{FF2B5EF4-FFF2-40B4-BE49-F238E27FC236}">
                <a16:creationId xmlns:a16="http://schemas.microsoft.com/office/drawing/2014/main" id="{BAEE43EE-6232-9D84-FD05-BFBD0C1972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655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>
          <a:extLst>
            <a:ext uri="{FF2B5EF4-FFF2-40B4-BE49-F238E27FC236}">
              <a16:creationId xmlns:a16="http://schemas.microsoft.com/office/drawing/2014/main" id="{32D761CA-8C54-850B-27D5-96381987C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dda1946d_4_2726:notes">
            <a:extLst>
              <a:ext uri="{FF2B5EF4-FFF2-40B4-BE49-F238E27FC236}">
                <a16:creationId xmlns:a16="http://schemas.microsoft.com/office/drawing/2014/main" id="{C56F469F-6815-5EFF-BFAF-60B7F858CB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4dda1946d_4_2726:notes">
            <a:extLst>
              <a:ext uri="{FF2B5EF4-FFF2-40B4-BE49-F238E27FC236}">
                <a16:creationId xmlns:a16="http://schemas.microsoft.com/office/drawing/2014/main" id="{755BF2B6-11C7-17ED-33B0-57598AE423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325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>
          <a:extLst>
            <a:ext uri="{FF2B5EF4-FFF2-40B4-BE49-F238E27FC236}">
              <a16:creationId xmlns:a16="http://schemas.microsoft.com/office/drawing/2014/main" id="{EA5F810B-C284-9EBF-6044-584EB2B3B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54dda1946d_4_2726:notes">
            <a:extLst>
              <a:ext uri="{FF2B5EF4-FFF2-40B4-BE49-F238E27FC236}">
                <a16:creationId xmlns:a16="http://schemas.microsoft.com/office/drawing/2014/main" id="{F1B66B1F-A227-2750-5E21-2E2C98D1C5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54dda1946d_4_2726:notes">
            <a:extLst>
              <a:ext uri="{FF2B5EF4-FFF2-40B4-BE49-F238E27FC236}">
                <a16:creationId xmlns:a16="http://schemas.microsoft.com/office/drawing/2014/main" id="{B496D5F2-4C0E-91F3-2F3E-08D204E6E7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1499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A1C66BB8-DD4A-75E6-CF9A-2AE310331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D5116DAD-BA1F-7F90-C9A5-AFAFFE3C31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858CB7FC-62A7-E7B9-4BB4-6F47D547F1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3012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3be7910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13be7910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BAD2C1F7-A36B-0100-7F45-5B3714FA2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F755BDB3-96B7-37CA-3298-C428A66114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F1376C74-E2F1-D0B4-8A36-9A65CFE754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293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>
          <a:extLst>
            <a:ext uri="{FF2B5EF4-FFF2-40B4-BE49-F238E27FC236}">
              <a16:creationId xmlns:a16="http://schemas.microsoft.com/office/drawing/2014/main" id="{650AA54C-DC0D-33C4-6ABA-AE16FC4CD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54dda1946d_6_358:notes">
            <a:extLst>
              <a:ext uri="{FF2B5EF4-FFF2-40B4-BE49-F238E27FC236}">
                <a16:creationId xmlns:a16="http://schemas.microsoft.com/office/drawing/2014/main" id="{C329E070-9B42-D7A5-5DE4-765C600FDD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54dda1946d_6_358:notes">
            <a:extLst>
              <a:ext uri="{FF2B5EF4-FFF2-40B4-BE49-F238E27FC236}">
                <a16:creationId xmlns:a16="http://schemas.microsoft.com/office/drawing/2014/main" id="{812E08AA-CF2F-AFC0-CB78-AF0B0D6C15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954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A6412417-97A2-6EFB-A77E-08EB117FC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B6CD1FCE-7715-93FE-5E63-BA036E858F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F114DB63-1BA8-DE43-40A8-D0B003445D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258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254AEC73-BB26-C0C6-07C0-BA8DB7D60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4dda1946d_6_257:notes">
            <a:extLst>
              <a:ext uri="{FF2B5EF4-FFF2-40B4-BE49-F238E27FC236}">
                <a16:creationId xmlns:a16="http://schemas.microsoft.com/office/drawing/2014/main" id="{28C032F1-ACA4-6F7C-31C8-FDCFFFCD59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4dda1946d_6_257:notes">
            <a:extLst>
              <a:ext uri="{FF2B5EF4-FFF2-40B4-BE49-F238E27FC236}">
                <a16:creationId xmlns:a16="http://schemas.microsoft.com/office/drawing/2014/main" id="{95634392-B78E-6D31-C996-BE387364D9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405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1">
          <a:extLst>
            <a:ext uri="{FF2B5EF4-FFF2-40B4-BE49-F238E27FC236}">
              <a16:creationId xmlns:a16="http://schemas.microsoft.com/office/drawing/2014/main" id="{6F7A7D4C-EF7A-A1FF-A41A-8CDF90EC2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54dda1946d_4_2701:notes">
            <a:extLst>
              <a:ext uri="{FF2B5EF4-FFF2-40B4-BE49-F238E27FC236}">
                <a16:creationId xmlns:a16="http://schemas.microsoft.com/office/drawing/2014/main" id="{AA361188-4C63-5282-7FBF-18D197C321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3" name="Google Shape;1303;g54dda1946d_4_2701:notes">
            <a:extLst>
              <a:ext uri="{FF2B5EF4-FFF2-40B4-BE49-F238E27FC236}">
                <a16:creationId xmlns:a16="http://schemas.microsoft.com/office/drawing/2014/main" id="{84681CD9-2448-3339-8594-1A2CBA8D95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365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C4B02A0-C85B-10C8-1E14-CA1A14379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>
            <a:extLst>
              <a:ext uri="{FF2B5EF4-FFF2-40B4-BE49-F238E27FC236}">
                <a16:creationId xmlns:a16="http://schemas.microsoft.com/office/drawing/2014/main" id="{7E7D74A2-FEAC-E136-81D8-2BAB15CBDE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>
            <a:extLst>
              <a:ext uri="{FF2B5EF4-FFF2-40B4-BE49-F238E27FC236}">
                <a16:creationId xmlns:a16="http://schemas.microsoft.com/office/drawing/2014/main" id="{684C1A81-DED7-A6F7-7509-52B1EB76DF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5744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>
          <a:extLst>
            <a:ext uri="{FF2B5EF4-FFF2-40B4-BE49-F238E27FC236}">
              <a16:creationId xmlns:a16="http://schemas.microsoft.com/office/drawing/2014/main" id="{980E9F18-C237-118C-2614-0DE7C21D6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54dda1946d_6_344:notes">
            <a:extLst>
              <a:ext uri="{FF2B5EF4-FFF2-40B4-BE49-F238E27FC236}">
                <a16:creationId xmlns:a16="http://schemas.microsoft.com/office/drawing/2014/main" id="{47C9E27F-A967-4A3A-CE5E-39CF14EB64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54dda1946d_6_344:notes">
            <a:extLst>
              <a:ext uri="{FF2B5EF4-FFF2-40B4-BE49-F238E27FC236}">
                <a16:creationId xmlns:a16="http://schemas.microsoft.com/office/drawing/2014/main" id="{743758F9-4E1F-E2B4-DCD4-62953A1F58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44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1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2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3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4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" name="Google Shape;65;p9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1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" name="Google Shape;79;p1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" name="Google Shape;109;p1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1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1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5"/>
          <p:cNvSpPr>
            <a:spLocks noGrp="1"/>
          </p:cNvSpPr>
          <p:nvPr>
            <p:ph type="pic" idx="2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7" r:id="rId6"/>
    <p:sldLayoutId id="2147483658" r:id="rId7"/>
    <p:sldLayoutId id="2147483661" r:id="rId8"/>
    <p:sldLayoutId id="2147483662" r:id="rId9"/>
    <p:sldLayoutId id="2147483666" r:id="rId10"/>
    <p:sldLayoutId id="2147483672" r:id="rId11"/>
    <p:sldLayoutId id="214748367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1_320C0A9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D_2EAE700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6064468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Présentation de la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4"/>
                </a:solidFill>
              </a:rPr>
              <a:t> SAÉ 1.05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à </a:t>
            </a:r>
            <a:r>
              <a:rPr lang="en" dirty="0" err="1"/>
              <a:t>l’IUT</a:t>
            </a:r>
            <a:r>
              <a:rPr lang="en" dirty="0"/>
              <a:t> de Roanne</a:t>
            </a: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Pierre Hiltenbrand-Burianne</a:t>
            </a:r>
            <a:endParaRPr dirty="0"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25619EB-8A1E-A2E2-5B10-E835D9347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F709FBF7-9B52-F453-1D74-E457CD83F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5738" y="2438463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Fonctionnement du  </a:t>
            </a:r>
            <a:r>
              <a:rPr lang="fr-CA" dirty="0">
                <a:solidFill>
                  <a:schemeClr val="accent4"/>
                </a:solidFill>
              </a:rPr>
              <a:t>Programme</a:t>
            </a: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F3AB3C63-6D33-C97A-404B-57428337054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DCE69FEC-FBDF-6B0A-2C8F-E83BEA9922D8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756CD814-9CAC-3D83-9943-C2ACD47BCEB8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7C8FE169-BE76-9529-62DC-E219B65FC308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25508498-0B11-ECCF-3F47-F6C5AD20A807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210819F0-0C8B-F844-474F-C1BE9A5DCE53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B48A9C5A-0E19-53A2-98D1-7961C779623F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01D949C4-EAF6-02BB-AD4F-ADF77B871028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3B7CD8D4-660B-41DF-9338-5C652E9C06D3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B015A031-F287-F1F2-0554-63D33AB87256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A7B2CF59-7B1B-14CF-3BBF-C3634482690D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48BFB320-0B9F-12C7-D3AB-873826E5DFF1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686C8DC7-107C-D001-FEEC-1EA5A9C30971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DD35D8A3-3E67-97E0-CDF4-76A997FECC56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FA4671C5-9196-1353-EA0D-AADC71701FB1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1ADF5794-C1D9-13AA-D3CD-1ADB2E5D3A13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5FC8ACDF-53F0-F1A3-4C8E-E5CCD52416A7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802E6ABE-74F4-7FFF-3469-32E89B1D2FE1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E1A6F92F-517F-CA7F-979F-C34A516576E4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9415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>
          <a:extLst>
            <a:ext uri="{FF2B5EF4-FFF2-40B4-BE49-F238E27FC236}">
              <a16:creationId xmlns:a16="http://schemas.microsoft.com/office/drawing/2014/main" id="{22297A93-9A7D-AC0A-1329-DBDC5C1C2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54">
            <a:extLst>
              <a:ext uri="{FF2B5EF4-FFF2-40B4-BE49-F238E27FC236}">
                <a16:creationId xmlns:a16="http://schemas.microsoft.com/office/drawing/2014/main" id="{20273AD5-829B-AA23-8839-FC7510BD9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349" y="1873114"/>
            <a:ext cx="3432983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fichier </a:t>
            </a:r>
            <a:r>
              <a:rPr lang="fr-FR" dirty="0">
                <a:solidFill>
                  <a:schemeClr val="accent4"/>
                </a:solidFill>
              </a:rPr>
              <a:t>TCP dump</a:t>
            </a:r>
          </a:p>
        </p:txBody>
      </p:sp>
      <p:grpSp>
        <p:nvGrpSpPr>
          <p:cNvPr id="1048" name="Google Shape;1048;p54">
            <a:extLst>
              <a:ext uri="{FF2B5EF4-FFF2-40B4-BE49-F238E27FC236}">
                <a16:creationId xmlns:a16="http://schemas.microsoft.com/office/drawing/2014/main" id="{FE65CE89-4754-D368-A45C-72762D911886}"/>
              </a:ext>
            </a:extLst>
          </p:cNvPr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49" name="Google Shape;1049;p54">
              <a:extLst>
                <a:ext uri="{FF2B5EF4-FFF2-40B4-BE49-F238E27FC236}">
                  <a16:creationId xmlns:a16="http://schemas.microsoft.com/office/drawing/2014/main" id="{6418FFC7-255E-65B2-5293-229762F43799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>
              <a:extLst>
                <a:ext uri="{FF2B5EF4-FFF2-40B4-BE49-F238E27FC236}">
                  <a16:creationId xmlns:a16="http://schemas.microsoft.com/office/drawing/2014/main" id="{DB33E28D-12EC-68C9-5972-74481EB7D121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>
              <a:extLst>
                <a:ext uri="{FF2B5EF4-FFF2-40B4-BE49-F238E27FC236}">
                  <a16:creationId xmlns:a16="http://schemas.microsoft.com/office/drawing/2014/main" id="{B2CB14E5-7C08-5E7A-B024-C03F52A44C05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54">
            <a:extLst>
              <a:ext uri="{FF2B5EF4-FFF2-40B4-BE49-F238E27FC236}">
                <a16:creationId xmlns:a16="http://schemas.microsoft.com/office/drawing/2014/main" id="{413D5900-B9AB-79D9-34FB-0F0776FCCB15}"/>
              </a:ext>
            </a:extLst>
          </p:cNvPr>
          <p:cNvSpPr txBox="1"/>
          <p:nvPr/>
        </p:nvSpPr>
        <p:spPr>
          <a:xfrm>
            <a:off x="189377" y="1070402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7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4" name="Google Shape;1054;p54">
            <a:extLst>
              <a:ext uri="{FF2B5EF4-FFF2-40B4-BE49-F238E27FC236}">
                <a16:creationId xmlns:a16="http://schemas.microsoft.com/office/drawing/2014/main" id="{C862369D-B3FF-AC0C-EEBB-50DD81A95A09}"/>
              </a:ext>
            </a:extLst>
          </p:cNvPr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1055" name="Google Shape;1055;p54">
            <a:extLst>
              <a:ext uri="{FF2B5EF4-FFF2-40B4-BE49-F238E27FC236}">
                <a16:creationId xmlns:a16="http://schemas.microsoft.com/office/drawing/2014/main" id="{B00E01FC-BA68-F002-B0C0-C6632E1C473A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056" name="Google Shape;1056;p54">
              <a:extLst>
                <a:ext uri="{FF2B5EF4-FFF2-40B4-BE49-F238E27FC236}">
                  <a16:creationId xmlns:a16="http://schemas.microsoft.com/office/drawing/2014/main" id="{31B28273-2C73-F2DD-DECF-539575ED9B14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>
              <a:extLst>
                <a:ext uri="{FF2B5EF4-FFF2-40B4-BE49-F238E27FC236}">
                  <a16:creationId xmlns:a16="http://schemas.microsoft.com/office/drawing/2014/main" id="{CC5C695E-6AB4-D2F9-7E6D-D2797EE3E2BB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>
              <a:extLst>
                <a:ext uri="{FF2B5EF4-FFF2-40B4-BE49-F238E27FC236}">
                  <a16:creationId xmlns:a16="http://schemas.microsoft.com/office/drawing/2014/main" id="{2E486B25-0B3D-AD78-7876-0FEE8B2BA9E0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>
              <a:extLst>
                <a:ext uri="{FF2B5EF4-FFF2-40B4-BE49-F238E27FC236}">
                  <a16:creationId xmlns:a16="http://schemas.microsoft.com/office/drawing/2014/main" id="{B97C1412-EB11-70CA-507B-FB0357BD2696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>
              <a:extLst>
                <a:ext uri="{FF2B5EF4-FFF2-40B4-BE49-F238E27FC236}">
                  <a16:creationId xmlns:a16="http://schemas.microsoft.com/office/drawing/2014/main" id="{7BD17EF1-AD92-3F51-13A9-A1790F3F5AA0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>
              <a:extLst>
                <a:ext uri="{FF2B5EF4-FFF2-40B4-BE49-F238E27FC236}">
                  <a16:creationId xmlns:a16="http://schemas.microsoft.com/office/drawing/2014/main" id="{70679D89-9053-6EA9-4C23-DAAD054D0ABB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>
              <a:extLst>
                <a:ext uri="{FF2B5EF4-FFF2-40B4-BE49-F238E27FC236}">
                  <a16:creationId xmlns:a16="http://schemas.microsoft.com/office/drawing/2014/main" id="{916DA44A-0592-171F-7E68-FC3198186F0C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>
              <a:extLst>
                <a:ext uri="{FF2B5EF4-FFF2-40B4-BE49-F238E27FC236}">
                  <a16:creationId xmlns:a16="http://schemas.microsoft.com/office/drawing/2014/main" id="{3FEFD82A-B864-C1A2-6AEC-6009279492BF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>
              <a:extLst>
                <a:ext uri="{FF2B5EF4-FFF2-40B4-BE49-F238E27FC236}">
                  <a16:creationId xmlns:a16="http://schemas.microsoft.com/office/drawing/2014/main" id="{F17722C0-F9D0-29F2-89AE-BF5C51B68752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>
              <a:extLst>
                <a:ext uri="{FF2B5EF4-FFF2-40B4-BE49-F238E27FC236}">
                  <a16:creationId xmlns:a16="http://schemas.microsoft.com/office/drawing/2014/main" id="{82D376BE-563B-F262-A98C-D4257977D66D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>
              <a:extLst>
                <a:ext uri="{FF2B5EF4-FFF2-40B4-BE49-F238E27FC236}">
                  <a16:creationId xmlns:a16="http://schemas.microsoft.com/office/drawing/2014/main" id="{70D50351-EB40-5600-BBA2-DED2AE535F68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>
              <a:extLst>
                <a:ext uri="{FF2B5EF4-FFF2-40B4-BE49-F238E27FC236}">
                  <a16:creationId xmlns:a16="http://schemas.microsoft.com/office/drawing/2014/main" id="{B9504CD1-140D-FBF4-AF2A-D407BB5B53D9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>
              <a:extLst>
                <a:ext uri="{FF2B5EF4-FFF2-40B4-BE49-F238E27FC236}">
                  <a16:creationId xmlns:a16="http://schemas.microsoft.com/office/drawing/2014/main" id="{AFA436E7-9551-AA03-7B14-29BD8275997D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D6D725A-6066-6E1D-FC4E-4AB139E62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125" y="1380826"/>
            <a:ext cx="6915783" cy="2381848"/>
          </a:xfrm>
          <a:prstGeom prst="rect">
            <a:avLst/>
          </a:prstGeom>
          <a:ln w="19050" cap="sq">
            <a:solidFill>
              <a:schemeClr val="accent6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4106DF-9C49-A99F-4868-6B6460C9F9C0}"/>
              </a:ext>
            </a:extLst>
          </p:cNvPr>
          <p:cNvSpPr txBox="1"/>
          <p:nvPr/>
        </p:nvSpPr>
        <p:spPr>
          <a:xfrm>
            <a:off x="5425038" y="1083529"/>
            <a:ext cx="25742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Aptos Display" panose="020B0004020202020204" pitchFamily="34" charset="0"/>
              </a:rPr>
              <a:t>Extraction avec expression régulière Regex</a:t>
            </a:r>
          </a:p>
        </p:txBody>
      </p:sp>
    </p:spTree>
    <p:extLst>
      <p:ext uri="{BB962C8B-B14F-4D97-AF65-F5344CB8AC3E}">
        <p14:creationId xmlns:p14="http://schemas.microsoft.com/office/powerpoint/2010/main" val="8396499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>
          <a:extLst>
            <a:ext uri="{FF2B5EF4-FFF2-40B4-BE49-F238E27FC236}">
              <a16:creationId xmlns:a16="http://schemas.microsoft.com/office/drawing/2014/main" id="{6DFA681C-7F66-B039-71A8-3555D93E4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54">
            <a:extLst>
              <a:ext uri="{FF2B5EF4-FFF2-40B4-BE49-F238E27FC236}">
                <a16:creationId xmlns:a16="http://schemas.microsoft.com/office/drawing/2014/main" id="{5FA01356-6073-CC03-6BBC-B6188CEE29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3" y="1664110"/>
            <a:ext cx="3553249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/>
              <a:t>Rapport </a:t>
            </a:r>
            <a:r>
              <a:rPr lang="fr-FR" sz="3200" dirty="0" err="1">
                <a:solidFill>
                  <a:srgbClr val="BD64B5"/>
                </a:solidFill>
              </a:rPr>
              <a:t>Markdown</a:t>
            </a:r>
            <a:r>
              <a:rPr lang="fr-FR" sz="3200" dirty="0"/>
              <a:t> et </a:t>
            </a:r>
            <a:r>
              <a:rPr lang="fr-FR" sz="3200" dirty="0">
                <a:solidFill>
                  <a:srgbClr val="BD64B5"/>
                </a:solidFill>
              </a:rPr>
              <a:t>HTML</a:t>
            </a:r>
          </a:p>
        </p:txBody>
      </p:sp>
      <p:grpSp>
        <p:nvGrpSpPr>
          <p:cNvPr id="1048" name="Google Shape;1048;p54">
            <a:extLst>
              <a:ext uri="{FF2B5EF4-FFF2-40B4-BE49-F238E27FC236}">
                <a16:creationId xmlns:a16="http://schemas.microsoft.com/office/drawing/2014/main" id="{F16F99BF-73ED-FED0-9838-635D402564E2}"/>
              </a:ext>
            </a:extLst>
          </p:cNvPr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49" name="Google Shape;1049;p54">
              <a:extLst>
                <a:ext uri="{FF2B5EF4-FFF2-40B4-BE49-F238E27FC236}">
                  <a16:creationId xmlns:a16="http://schemas.microsoft.com/office/drawing/2014/main" id="{74E71631-E2AB-1FE3-FA9D-F239F284F85A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>
              <a:extLst>
                <a:ext uri="{FF2B5EF4-FFF2-40B4-BE49-F238E27FC236}">
                  <a16:creationId xmlns:a16="http://schemas.microsoft.com/office/drawing/2014/main" id="{F3EDB6D1-76D3-C587-7EFB-9D1C8F08B006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>
              <a:extLst>
                <a:ext uri="{FF2B5EF4-FFF2-40B4-BE49-F238E27FC236}">
                  <a16:creationId xmlns:a16="http://schemas.microsoft.com/office/drawing/2014/main" id="{2EA74AC6-C689-7878-6EAF-7191939728A3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54">
            <a:extLst>
              <a:ext uri="{FF2B5EF4-FFF2-40B4-BE49-F238E27FC236}">
                <a16:creationId xmlns:a16="http://schemas.microsoft.com/office/drawing/2014/main" id="{24F90C67-285A-7D61-B343-70E6A0437BD1}"/>
              </a:ext>
            </a:extLst>
          </p:cNvPr>
          <p:cNvSpPr txBox="1"/>
          <p:nvPr/>
        </p:nvSpPr>
        <p:spPr>
          <a:xfrm>
            <a:off x="194600" y="136293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6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3" name="Google Shape;1053;p54">
            <a:extLst>
              <a:ext uri="{FF2B5EF4-FFF2-40B4-BE49-F238E27FC236}">
                <a16:creationId xmlns:a16="http://schemas.microsoft.com/office/drawing/2014/main" id="{E1423FA3-8C86-ADCD-86DE-AC9A8D758398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4" name="Google Shape;1054;p54">
            <a:extLst>
              <a:ext uri="{FF2B5EF4-FFF2-40B4-BE49-F238E27FC236}">
                <a16:creationId xmlns:a16="http://schemas.microsoft.com/office/drawing/2014/main" id="{57F64CA9-BA55-9FDE-0338-57FDC44CCB4C}"/>
              </a:ext>
            </a:extLst>
          </p:cNvPr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1055" name="Google Shape;1055;p54">
            <a:extLst>
              <a:ext uri="{FF2B5EF4-FFF2-40B4-BE49-F238E27FC236}">
                <a16:creationId xmlns:a16="http://schemas.microsoft.com/office/drawing/2014/main" id="{AF0AB5E1-780A-EE36-2329-495CCF69661F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056" name="Google Shape;1056;p54">
              <a:extLst>
                <a:ext uri="{FF2B5EF4-FFF2-40B4-BE49-F238E27FC236}">
                  <a16:creationId xmlns:a16="http://schemas.microsoft.com/office/drawing/2014/main" id="{0C4E60E7-382A-592C-CB31-922DB5FB2C6B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>
              <a:extLst>
                <a:ext uri="{FF2B5EF4-FFF2-40B4-BE49-F238E27FC236}">
                  <a16:creationId xmlns:a16="http://schemas.microsoft.com/office/drawing/2014/main" id="{680B692B-40B4-5ACB-E4C1-93B7F0BF2778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>
              <a:extLst>
                <a:ext uri="{FF2B5EF4-FFF2-40B4-BE49-F238E27FC236}">
                  <a16:creationId xmlns:a16="http://schemas.microsoft.com/office/drawing/2014/main" id="{9823D349-4C49-A212-B826-7901FEB784BE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>
              <a:extLst>
                <a:ext uri="{FF2B5EF4-FFF2-40B4-BE49-F238E27FC236}">
                  <a16:creationId xmlns:a16="http://schemas.microsoft.com/office/drawing/2014/main" id="{6730A362-A422-A8B0-1D57-6D8770A4F01C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>
              <a:extLst>
                <a:ext uri="{FF2B5EF4-FFF2-40B4-BE49-F238E27FC236}">
                  <a16:creationId xmlns:a16="http://schemas.microsoft.com/office/drawing/2014/main" id="{43158565-2AEF-510C-14A2-9AC0BBB989B9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>
              <a:extLst>
                <a:ext uri="{FF2B5EF4-FFF2-40B4-BE49-F238E27FC236}">
                  <a16:creationId xmlns:a16="http://schemas.microsoft.com/office/drawing/2014/main" id="{664DB94A-245E-7DA7-4EA3-A62A1D811557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>
              <a:extLst>
                <a:ext uri="{FF2B5EF4-FFF2-40B4-BE49-F238E27FC236}">
                  <a16:creationId xmlns:a16="http://schemas.microsoft.com/office/drawing/2014/main" id="{887E5B32-3480-384D-1C97-ACD9A032181E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>
              <a:extLst>
                <a:ext uri="{FF2B5EF4-FFF2-40B4-BE49-F238E27FC236}">
                  <a16:creationId xmlns:a16="http://schemas.microsoft.com/office/drawing/2014/main" id="{BF8F38B0-D230-7277-2926-8CBC85DF7286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>
              <a:extLst>
                <a:ext uri="{FF2B5EF4-FFF2-40B4-BE49-F238E27FC236}">
                  <a16:creationId xmlns:a16="http://schemas.microsoft.com/office/drawing/2014/main" id="{D3293BC1-7ECD-ABBD-D6CF-8EC20FC21D48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>
              <a:extLst>
                <a:ext uri="{FF2B5EF4-FFF2-40B4-BE49-F238E27FC236}">
                  <a16:creationId xmlns:a16="http://schemas.microsoft.com/office/drawing/2014/main" id="{55B7857B-FEBD-E398-BB54-22A3B482AB5D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>
              <a:extLst>
                <a:ext uri="{FF2B5EF4-FFF2-40B4-BE49-F238E27FC236}">
                  <a16:creationId xmlns:a16="http://schemas.microsoft.com/office/drawing/2014/main" id="{ECAA463F-7866-63E5-E731-B2A3EBF5D1E6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>
              <a:extLst>
                <a:ext uri="{FF2B5EF4-FFF2-40B4-BE49-F238E27FC236}">
                  <a16:creationId xmlns:a16="http://schemas.microsoft.com/office/drawing/2014/main" id="{2659EF06-3B73-DA17-863D-167714E11B98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>
              <a:extLst>
                <a:ext uri="{FF2B5EF4-FFF2-40B4-BE49-F238E27FC236}">
                  <a16:creationId xmlns:a16="http://schemas.microsoft.com/office/drawing/2014/main" id="{7220E5AD-47EE-03F0-8FA8-23F6024F2822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11B4F67-20E6-F112-85B5-BFF9904E87BC}"/>
              </a:ext>
            </a:extLst>
          </p:cNvPr>
          <p:cNvSpPr txBox="1"/>
          <p:nvPr/>
        </p:nvSpPr>
        <p:spPr>
          <a:xfrm>
            <a:off x="5496672" y="335625"/>
            <a:ext cx="210740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Aptos Display" panose="020B0004020202020204" pitchFamily="34" charset="0"/>
              </a:rPr>
              <a:t>Rapport </a:t>
            </a:r>
            <a:r>
              <a:rPr lang="fr-FR" sz="9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Markdown</a:t>
            </a:r>
            <a:endParaRPr lang="fr-FR" sz="900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464F1-F3D7-0646-B9F5-2AE546E610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2772"/>
          <a:stretch/>
        </p:blipFill>
        <p:spPr>
          <a:xfrm>
            <a:off x="4619772" y="596460"/>
            <a:ext cx="3861207" cy="1510785"/>
          </a:xfrm>
          <a:prstGeom prst="rect">
            <a:avLst/>
          </a:prstGeom>
          <a:ln w="19050" cap="sq">
            <a:solidFill>
              <a:schemeClr val="accent6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556C05-F193-6F23-9978-CC8EC0226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326" y="2885928"/>
            <a:ext cx="3893704" cy="2116144"/>
          </a:xfrm>
          <a:prstGeom prst="rect">
            <a:avLst/>
          </a:prstGeom>
          <a:ln w="19050">
            <a:solidFill>
              <a:schemeClr val="accent6">
                <a:lumMod val="75000"/>
                <a:lumOff val="25000"/>
              </a:schemeClr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3CAE77-4784-4CC1-9E2C-A663A981ACAF}"/>
              </a:ext>
            </a:extLst>
          </p:cNvPr>
          <p:cNvSpPr txBox="1"/>
          <p:nvPr/>
        </p:nvSpPr>
        <p:spPr>
          <a:xfrm>
            <a:off x="5290406" y="2616314"/>
            <a:ext cx="210740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Aptos Display" panose="020B0004020202020204" pitchFamily="34" charset="0"/>
              </a:rPr>
              <a:t>Conversion  </a:t>
            </a:r>
            <a:r>
              <a:rPr lang="fr-FR" sz="900" dirty="0" err="1">
                <a:solidFill>
                  <a:schemeClr val="tx1"/>
                </a:solidFill>
                <a:latin typeface="Aptos Display" panose="020B0004020202020204" pitchFamily="34" charset="0"/>
              </a:rPr>
              <a:t>Markdown</a:t>
            </a:r>
            <a:r>
              <a:rPr lang="fr-FR" sz="900" dirty="0">
                <a:solidFill>
                  <a:schemeClr val="tx1"/>
                </a:solidFill>
                <a:latin typeface="Aptos Display" panose="020B0004020202020204" pitchFamily="34" charset="0"/>
              </a:rPr>
              <a:t> vers HTML</a:t>
            </a:r>
          </a:p>
        </p:txBody>
      </p:sp>
    </p:spTree>
    <p:extLst>
      <p:ext uri="{BB962C8B-B14F-4D97-AF65-F5344CB8AC3E}">
        <p14:creationId xmlns:p14="http://schemas.microsoft.com/office/powerpoint/2010/main" val="296466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>
          <a:extLst>
            <a:ext uri="{FF2B5EF4-FFF2-40B4-BE49-F238E27FC236}">
              <a16:creationId xmlns:a16="http://schemas.microsoft.com/office/drawing/2014/main" id="{047322BA-273D-EF62-59EA-F783A3994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54">
            <a:extLst>
              <a:ext uri="{FF2B5EF4-FFF2-40B4-BE49-F238E27FC236}">
                <a16:creationId xmlns:a16="http://schemas.microsoft.com/office/drawing/2014/main" id="{1F4B04FB-B622-50E2-3EC2-38E470BAB8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123" y="1587910"/>
            <a:ext cx="3506351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 dirty="0"/>
              <a:t>Enregistrement </a:t>
            </a:r>
            <a:r>
              <a:rPr lang="fr-FR" sz="3000" dirty="0">
                <a:solidFill>
                  <a:schemeClr val="accent4"/>
                </a:solidFill>
              </a:rPr>
              <a:t>CSV</a:t>
            </a:r>
          </a:p>
        </p:txBody>
      </p:sp>
      <p:grpSp>
        <p:nvGrpSpPr>
          <p:cNvPr id="1048" name="Google Shape;1048;p54">
            <a:extLst>
              <a:ext uri="{FF2B5EF4-FFF2-40B4-BE49-F238E27FC236}">
                <a16:creationId xmlns:a16="http://schemas.microsoft.com/office/drawing/2014/main" id="{A0941E8D-74FE-1FD8-073B-A68B8E664042}"/>
              </a:ext>
            </a:extLst>
          </p:cNvPr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049" name="Google Shape;1049;p54">
              <a:extLst>
                <a:ext uri="{FF2B5EF4-FFF2-40B4-BE49-F238E27FC236}">
                  <a16:creationId xmlns:a16="http://schemas.microsoft.com/office/drawing/2014/main" id="{19A9FEDE-C972-ECA6-2E71-6473C208BBF1}"/>
                </a:ext>
              </a:extLst>
            </p:cNvPr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54">
              <a:extLst>
                <a:ext uri="{FF2B5EF4-FFF2-40B4-BE49-F238E27FC236}">
                  <a16:creationId xmlns:a16="http://schemas.microsoft.com/office/drawing/2014/main" id="{09499123-58B0-1805-85E7-97B9B452C46D}"/>
                </a:ext>
              </a:extLst>
            </p:cNvPr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54">
              <a:extLst>
                <a:ext uri="{FF2B5EF4-FFF2-40B4-BE49-F238E27FC236}">
                  <a16:creationId xmlns:a16="http://schemas.microsoft.com/office/drawing/2014/main" id="{B5EC26DF-27CD-E3B9-6510-35A42BFDEDAB}"/>
                </a:ext>
              </a:extLst>
            </p:cNvPr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2" name="Google Shape;1052;p54">
            <a:extLst>
              <a:ext uri="{FF2B5EF4-FFF2-40B4-BE49-F238E27FC236}">
                <a16:creationId xmlns:a16="http://schemas.microsoft.com/office/drawing/2014/main" id="{C97AA5F0-B695-FEB1-E24B-7A53A8DD2BBE}"/>
              </a:ext>
            </a:extLst>
          </p:cNvPr>
          <p:cNvSpPr txBox="1"/>
          <p:nvPr/>
        </p:nvSpPr>
        <p:spPr>
          <a:xfrm>
            <a:off x="204125" y="150581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3" name="Google Shape;1053;p54">
            <a:extLst>
              <a:ext uri="{FF2B5EF4-FFF2-40B4-BE49-F238E27FC236}">
                <a16:creationId xmlns:a16="http://schemas.microsoft.com/office/drawing/2014/main" id="{6A67DE1F-0B56-D4BB-970B-A2D8878E1035}"/>
              </a:ext>
            </a:extLst>
          </p:cNvPr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4" name="Google Shape;1054;p54">
            <a:extLst>
              <a:ext uri="{FF2B5EF4-FFF2-40B4-BE49-F238E27FC236}">
                <a16:creationId xmlns:a16="http://schemas.microsoft.com/office/drawing/2014/main" id="{92696A1C-49E4-AF3F-2E44-189F9A4F11F9}"/>
              </a:ext>
            </a:extLst>
          </p:cNvPr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1055" name="Google Shape;1055;p54">
            <a:extLst>
              <a:ext uri="{FF2B5EF4-FFF2-40B4-BE49-F238E27FC236}">
                <a16:creationId xmlns:a16="http://schemas.microsoft.com/office/drawing/2014/main" id="{796848F3-6047-6749-0170-E08F24097463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1056" name="Google Shape;1056;p54">
              <a:extLst>
                <a:ext uri="{FF2B5EF4-FFF2-40B4-BE49-F238E27FC236}">
                  <a16:creationId xmlns:a16="http://schemas.microsoft.com/office/drawing/2014/main" id="{5DD415F6-060C-125C-0352-C7F49C21776F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54">
              <a:extLst>
                <a:ext uri="{FF2B5EF4-FFF2-40B4-BE49-F238E27FC236}">
                  <a16:creationId xmlns:a16="http://schemas.microsoft.com/office/drawing/2014/main" id="{DCDF2250-68A2-E1C1-C8EC-92D4210BEED5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54">
              <a:extLst>
                <a:ext uri="{FF2B5EF4-FFF2-40B4-BE49-F238E27FC236}">
                  <a16:creationId xmlns:a16="http://schemas.microsoft.com/office/drawing/2014/main" id="{6793050B-13F1-2AF2-B6E5-F76EAE2270AA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54">
              <a:extLst>
                <a:ext uri="{FF2B5EF4-FFF2-40B4-BE49-F238E27FC236}">
                  <a16:creationId xmlns:a16="http://schemas.microsoft.com/office/drawing/2014/main" id="{6264592C-A867-DF2E-2E26-80631DD7E891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54">
              <a:extLst>
                <a:ext uri="{FF2B5EF4-FFF2-40B4-BE49-F238E27FC236}">
                  <a16:creationId xmlns:a16="http://schemas.microsoft.com/office/drawing/2014/main" id="{13A5172C-FF1C-C0F6-371A-8C7DD4F4FD8D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54">
              <a:extLst>
                <a:ext uri="{FF2B5EF4-FFF2-40B4-BE49-F238E27FC236}">
                  <a16:creationId xmlns:a16="http://schemas.microsoft.com/office/drawing/2014/main" id="{6C637589-6E4F-16A8-E75C-761CC9E8863D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54">
              <a:extLst>
                <a:ext uri="{FF2B5EF4-FFF2-40B4-BE49-F238E27FC236}">
                  <a16:creationId xmlns:a16="http://schemas.microsoft.com/office/drawing/2014/main" id="{D5FC07A8-5872-DC97-0E1A-0ABB3DC8B785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54">
              <a:extLst>
                <a:ext uri="{FF2B5EF4-FFF2-40B4-BE49-F238E27FC236}">
                  <a16:creationId xmlns:a16="http://schemas.microsoft.com/office/drawing/2014/main" id="{3CB3677C-DE5E-3230-EB62-C2AFBD39AC80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54">
              <a:extLst>
                <a:ext uri="{FF2B5EF4-FFF2-40B4-BE49-F238E27FC236}">
                  <a16:creationId xmlns:a16="http://schemas.microsoft.com/office/drawing/2014/main" id="{02D41F24-CA5F-DEB3-A303-69C4678D55FB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54">
              <a:extLst>
                <a:ext uri="{FF2B5EF4-FFF2-40B4-BE49-F238E27FC236}">
                  <a16:creationId xmlns:a16="http://schemas.microsoft.com/office/drawing/2014/main" id="{72F6F6CB-A3BE-F037-620F-8157F20E981D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54">
              <a:extLst>
                <a:ext uri="{FF2B5EF4-FFF2-40B4-BE49-F238E27FC236}">
                  <a16:creationId xmlns:a16="http://schemas.microsoft.com/office/drawing/2014/main" id="{D1536343-C79F-76E7-B139-53D9623BADE9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54">
              <a:extLst>
                <a:ext uri="{FF2B5EF4-FFF2-40B4-BE49-F238E27FC236}">
                  <a16:creationId xmlns:a16="http://schemas.microsoft.com/office/drawing/2014/main" id="{9303BE97-14F4-F842-858A-2F015DDA645D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54">
              <a:extLst>
                <a:ext uri="{FF2B5EF4-FFF2-40B4-BE49-F238E27FC236}">
                  <a16:creationId xmlns:a16="http://schemas.microsoft.com/office/drawing/2014/main" id="{1EC1E6C9-7618-E56F-754E-8928FBF2ACF4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4A8B22F-1BC3-A3DE-4849-A3C58668D819}"/>
              </a:ext>
            </a:extLst>
          </p:cNvPr>
          <p:cNvSpPr txBox="1"/>
          <p:nvPr/>
        </p:nvSpPr>
        <p:spPr>
          <a:xfrm>
            <a:off x="5616057" y="1433278"/>
            <a:ext cx="210740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Aptos Display" panose="020B0004020202020204" pitchFamily="34" charset="0"/>
              </a:rPr>
              <a:t>Exportation en CSV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120993-A1FD-30BD-F84F-E32F61972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646" y="1664110"/>
            <a:ext cx="4540229" cy="1503724"/>
          </a:xfrm>
          <a:prstGeom prst="rect">
            <a:avLst/>
          </a:prstGeom>
          <a:ln w="19050" cap="sq">
            <a:solidFill>
              <a:schemeClr val="accent6">
                <a:lumMod val="75000"/>
                <a:lumOff val="2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7402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E55C9DE-3A95-0479-C745-C7487646A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8D2DD1B-3686-E998-DE1A-F8D05772EB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5738" y="2438463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Utilisation </a:t>
            </a:r>
            <a:r>
              <a:rPr lang="fr-FR" dirty="0">
                <a:solidFill>
                  <a:srgbClr val="BD64B5"/>
                </a:solidFill>
              </a:rPr>
              <a:t>n’importe </a:t>
            </a:r>
            <a:r>
              <a:rPr lang="fr-FR" dirty="0">
                <a:solidFill>
                  <a:schemeClr val="accent4"/>
                </a:solidFill>
              </a:rPr>
              <a:t>où </a:t>
            </a:r>
            <a:r>
              <a:rPr lang="fr-FR" dirty="0">
                <a:solidFill>
                  <a:schemeClr val="tx1"/>
                </a:solidFill>
              </a:rPr>
              <a:t>du programme</a:t>
            </a: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9367C876-B2BE-3ED1-9077-2F03B1A729D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5C8E823A-69F1-D738-1EDC-8C03EE262D7E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ECB17011-F22A-CA56-B5B2-950FCDAD35A1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8C61AB9A-74B1-AEF8-6168-CEABB5ABC8A5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3380018E-F9F3-0094-9D0B-41D01ED485C8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80F882D8-203E-ECA2-A356-EE46DD212CA7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D4589052-BAD0-D091-B34E-54676DB07EB7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0B59F8FE-7866-9A05-20FA-B783FC0700BB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EABEC5C5-D534-3170-3B6A-D1F5023D6CE9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127954EB-6A70-C52D-EC57-B5FBB5B5F235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441DA53E-6818-65E2-14AA-39ED74F53EB1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7BD7BBE4-B5AE-C450-881B-34E0A96D8A49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F7B487CF-F3AD-089E-427F-35CFCB121D4B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F28BC3E6-51AE-64CC-A5E3-6190526A40D6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3CDFF50B-63EC-20EC-52D7-43DE1F9CE9B8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4B078588-FEF5-82A5-5E91-292F38662F5E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40F18478-53F7-972C-2027-C7003BCC2FAD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AD4311EF-A131-C92B-6FBB-EBD9CC751B35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0D2B8C14-616A-875E-0E87-3EE2F8A3DA37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20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>
          <a:extLst>
            <a:ext uri="{FF2B5EF4-FFF2-40B4-BE49-F238E27FC236}">
              <a16:creationId xmlns:a16="http://schemas.microsoft.com/office/drawing/2014/main" id="{3DDE5EB2-EBCB-3680-3B56-12C2501F7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0">
            <a:extLst>
              <a:ext uri="{FF2B5EF4-FFF2-40B4-BE49-F238E27FC236}">
                <a16:creationId xmlns:a16="http://schemas.microsoft.com/office/drawing/2014/main" id="{6398B761-A567-B909-989F-8F98F30472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</a:t>
            </a:r>
            <a:endParaRPr dirty="0"/>
          </a:p>
        </p:txBody>
      </p:sp>
      <p:sp>
        <p:nvSpPr>
          <p:cNvPr id="903" name="Google Shape;903;p50">
            <a:extLst>
              <a:ext uri="{FF2B5EF4-FFF2-40B4-BE49-F238E27FC236}">
                <a16:creationId xmlns:a16="http://schemas.microsoft.com/office/drawing/2014/main" id="{54D7E545-093F-0C57-234E-470B687826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clone </a:t>
            </a:r>
            <a:r>
              <a:rPr lang="fr-FR" dirty="0"/>
              <a:t>https://github.com/pierreburnn/SA-05</a:t>
            </a:r>
            <a:endParaRPr dirty="0"/>
          </a:p>
        </p:txBody>
      </p:sp>
      <p:grpSp>
        <p:nvGrpSpPr>
          <p:cNvPr id="904" name="Google Shape;904;p50">
            <a:extLst>
              <a:ext uri="{FF2B5EF4-FFF2-40B4-BE49-F238E27FC236}">
                <a16:creationId xmlns:a16="http://schemas.microsoft.com/office/drawing/2014/main" id="{0F444F9B-A6E0-D43B-9BAA-15BD95F93730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905" name="Google Shape;905;p50">
              <a:extLst>
                <a:ext uri="{FF2B5EF4-FFF2-40B4-BE49-F238E27FC236}">
                  <a16:creationId xmlns:a16="http://schemas.microsoft.com/office/drawing/2014/main" id="{28BF1038-A2E1-740F-3EA2-A196693EF7D3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>
              <a:extLst>
                <a:ext uri="{FF2B5EF4-FFF2-40B4-BE49-F238E27FC236}">
                  <a16:creationId xmlns:a16="http://schemas.microsoft.com/office/drawing/2014/main" id="{A218C842-CE9C-0A33-CBC6-39D967B06D63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>
              <a:extLst>
                <a:ext uri="{FF2B5EF4-FFF2-40B4-BE49-F238E27FC236}">
                  <a16:creationId xmlns:a16="http://schemas.microsoft.com/office/drawing/2014/main" id="{461BFEE0-78A1-A25F-1118-4C60CEC8923B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>
              <a:extLst>
                <a:ext uri="{FF2B5EF4-FFF2-40B4-BE49-F238E27FC236}">
                  <a16:creationId xmlns:a16="http://schemas.microsoft.com/office/drawing/2014/main" id="{D5FB844F-B9A4-4A79-CCE0-2A374D46E601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>
              <a:extLst>
                <a:ext uri="{FF2B5EF4-FFF2-40B4-BE49-F238E27FC236}">
                  <a16:creationId xmlns:a16="http://schemas.microsoft.com/office/drawing/2014/main" id="{65C5928F-761C-3632-3855-418C349F6D2D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0">
              <a:extLst>
                <a:ext uri="{FF2B5EF4-FFF2-40B4-BE49-F238E27FC236}">
                  <a16:creationId xmlns:a16="http://schemas.microsoft.com/office/drawing/2014/main" id="{4654F1AB-41D1-CC90-0961-78EED65D8E39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0">
              <a:extLst>
                <a:ext uri="{FF2B5EF4-FFF2-40B4-BE49-F238E27FC236}">
                  <a16:creationId xmlns:a16="http://schemas.microsoft.com/office/drawing/2014/main" id="{07EADFC5-5CC2-7366-7FD8-8CB7CAA16F79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>
              <a:extLst>
                <a:ext uri="{FF2B5EF4-FFF2-40B4-BE49-F238E27FC236}">
                  <a16:creationId xmlns:a16="http://schemas.microsoft.com/office/drawing/2014/main" id="{F0032FEF-81AC-E559-ED8E-D7BADDEF8298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>
              <a:extLst>
                <a:ext uri="{FF2B5EF4-FFF2-40B4-BE49-F238E27FC236}">
                  <a16:creationId xmlns:a16="http://schemas.microsoft.com/office/drawing/2014/main" id="{0644207F-57F2-27AC-F3B0-3A1A753EACDC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0">
              <a:extLst>
                <a:ext uri="{FF2B5EF4-FFF2-40B4-BE49-F238E27FC236}">
                  <a16:creationId xmlns:a16="http://schemas.microsoft.com/office/drawing/2014/main" id="{CFF3C330-B620-124D-E452-15B52A4C09C8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0">
              <a:extLst>
                <a:ext uri="{FF2B5EF4-FFF2-40B4-BE49-F238E27FC236}">
                  <a16:creationId xmlns:a16="http://schemas.microsoft.com/office/drawing/2014/main" id="{5C52B19A-F282-E665-B950-F5CF5E42A49D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>
              <a:extLst>
                <a:ext uri="{FF2B5EF4-FFF2-40B4-BE49-F238E27FC236}">
                  <a16:creationId xmlns:a16="http://schemas.microsoft.com/office/drawing/2014/main" id="{E21DB6BD-1DE3-4C4C-B3B6-1AEF3F2C38DF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0">
              <a:extLst>
                <a:ext uri="{FF2B5EF4-FFF2-40B4-BE49-F238E27FC236}">
                  <a16:creationId xmlns:a16="http://schemas.microsoft.com/office/drawing/2014/main" id="{B51F6BED-D1F6-9F03-25B7-45A3AEFA6894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50">
            <a:extLst>
              <a:ext uri="{FF2B5EF4-FFF2-40B4-BE49-F238E27FC236}">
                <a16:creationId xmlns:a16="http://schemas.microsoft.com/office/drawing/2014/main" id="{D27F128A-BF1A-75A7-79BB-5F2E400D6F37}"/>
              </a:ext>
            </a:extLst>
          </p:cNvPr>
          <p:cNvSpPr txBox="1"/>
          <p:nvPr/>
        </p:nvSpPr>
        <p:spPr>
          <a:xfrm>
            <a:off x="713225" y="118242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9" name="Google Shape;919;p50">
            <a:extLst>
              <a:ext uri="{FF2B5EF4-FFF2-40B4-BE49-F238E27FC236}">
                <a16:creationId xmlns:a16="http://schemas.microsoft.com/office/drawing/2014/main" id="{A8F0ABEF-7F99-40E0-0BEB-617FC70635B2}"/>
              </a:ext>
            </a:extLst>
          </p:cNvPr>
          <p:cNvSpPr txBox="1"/>
          <p:nvPr/>
        </p:nvSpPr>
        <p:spPr>
          <a:xfrm>
            <a:off x="8123425" y="38447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378130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>
          <a:extLst>
            <a:ext uri="{FF2B5EF4-FFF2-40B4-BE49-F238E27FC236}">
              <a16:creationId xmlns:a16="http://schemas.microsoft.com/office/drawing/2014/main" id="{29F61DA9-4FD6-DDF1-F3AB-9AA6E8C91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0">
            <a:extLst>
              <a:ext uri="{FF2B5EF4-FFF2-40B4-BE49-F238E27FC236}">
                <a16:creationId xmlns:a16="http://schemas.microsoft.com/office/drawing/2014/main" id="{0CBBD956-72FF-53AD-C4C3-1952BE48CE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Pip</a:t>
            </a:r>
            <a:endParaRPr dirty="0"/>
          </a:p>
        </p:txBody>
      </p:sp>
      <p:sp>
        <p:nvSpPr>
          <p:cNvPr id="903" name="Google Shape;903;p50">
            <a:extLst>
              <a:ext uri="{FF2B5EF4-FFF2-40B4-BE49-F238E27FC236}">
                <a16:creationId xmlns:a16="http://schemas.microsoft.com/office/drawing/2014/main" id="{16636C2C-72B8-E1EA-B71D-DFA59747F6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–r requirements.txt</a:t>
            </a:r>
            <a:endParaRPr dirty="0"/>
          </a:p>
        </p:txBody>
      </p:sp>
      <p:grpSp>
        <p:nvGrpSpPr>
          <p:cNvPr id="904" name="Google Shape;904;p50">
            <a:extLst>
              <a:ext uri="{FF2B5EF4-FFF2-40B4-BE49-F238E27FC236}">
                <a16:creationId xmlns:a16="http://schemas.microsoft.com/office/drawing/2014/main" id="{20D81E1F-6E43-3DFB-E7D9-3BC26A01C339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905" name="Google Shape;905;p50">
              <a:extLst>
                <a:ext uri="{FF2B5EF4-FFF2-40B4-BE49-F238E27FC236}">
                  <a16:creationId xmlns:a16="http://schemas.microsoft.com/office/drawing/2014/main" id="{479840EA-B258-922D-B620-6319362391F2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>
              <a:extLst>
                <a:ext uri="{FF2B5EF4-FFF2-40B4-BE49-F238E27FC236}">
                  <a16:creationId xmlns:a16="http://schemas.microsoft.com/office/drawing/2014/main" id="{7C707101-F3CA-89C8-C7E4-C9ADC7EE1F29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>
              <a:extLst>
                <a:ext uri="{FF2B5EF4-FFF2-40B4-BE49-F238E27FC236}">
                  <a16:creationId xmlns:a16="http://schemas.microsoft.com/office/drawing/2014/main" id="{FC9CE0B1-4378-EF4F-5DC6-E4F26B81E3EF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>
              <a:extLst>
                <a:ext uri="{FF2B5EF4-FFF2-40B4-BE49-F238E27FC236}">
                  <a16:creationId xmlns:a16="http://schemas.microsoft.com/office/drawing/2014/main" id="{56D93753-50D0-2DC6-22F6-3684ADD37E33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>
              <a:extLst>
                <a:ext uri="{FF2B5EF4-FFF2-40B4-BE49-F238E27FC236}">
                  <a16:creationId xmlns:a16="http://schemas.microsoft.com/office/drawing/2014/main" id="{B001C3E4-1425-142E-01EB-806E08FE332D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0">
              <a:extLst>
                <a:ext uri="{FF2B5EF4-FFF2-40B4-BE49-F238E27FC236}">
                  <a16:creationId xmlns:a16="http://schemas.microsoft.com/office/drawing/2014/main" id="{F9D5E063-8DB1-52FC-0D46-0F64463563A6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0">
              <a:extLst>
                <a:ext uri="{FF2B5EF4-FFF2-40B4-BE49-F238E27FC236}">
                  <a16:creationId xmlns:a16="http://schemas.microsoft.com/office/drawing/2014/main" id="{9DF0CF80-F748-F289-9FC5-C463B6A7E614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>
              <a:extLst>
                <a:ext uri="{FF2B5EF4-FFF2-40B4-BE49-F238E27FC236}">
                  <a16:creationId xmlns:a16="http://schemas.microsoft.com/office/drawing/2014/main" id="{2CAE4D3D-A106-CB1E-1ADB-2B239100EC80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>
              <a:extLst>
                <a:ext uri="{FF2B5EF4-FFF2-40B4-BE49-F238E27FC236}">
                  <a16:creationId xmlns:a16="http://schemas.microsoft.com/office/drawing/2014/main" id="{061E9E31-4CE8-C99E-05DE-2A3A27C1CAD1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0">
              <a:extLst>
                <a:ext uri="{FF2B5EF4-FFF2-40B4-BE49-F238E27FC236}">
                  <a16:creationId xmlns:a16="http://schemas.microsoft.com/office/drawing/2014/main" id="{EC826FE5-E7B3-DA25-D4E4-C88AF7E83CF2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0">
              <a:extLst>
                <a:ext uri="{FF2B5EF4-FFF2-40B4-BE49-F238E27FC236}">
                  <a16:creationId xmlns:a16="http://schemas.microsoft.com/office/drawing/2014/main" id="{9C288AF5-8D39-9491-77A9-1F621C496550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>
              <a:extLst>
                <a:ext uri="{FF2B5EF4-FFF2-40B4-BE49-F238E27FC236}">
                  <a16:creationId xmlns:a16="http://schemas.microsoft.com/office/drawing/2014/main" id="{9C129581-CAEE-F064-F219-78E735C13A31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0">
              <a:extLst>
                <a:ext uri="{FF2B5EF4-FFF2-40B4-BE49-F238E27FC236}">
                  <a16:creationId xmlns:a16="http://schemas.microsoft.com/office/drawing/2014/main" id="{0A8B4625-71BE-CF3D-B68A-395BFEB0A261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50">
            <a:extLst>
              <a:ext uri="{FF2B5EF4-FFF2-40B4-BE49-F238E27FC236}">
                <a16:creationId xmlns:a16="http://schemas.microsoft.com/office/drawing/2014/main" id="{5B251A95-6BCC-9072-558E-5C36C853B657}"/>
              </a:ext>
            </a:extLst>
          </p:cNvPr>
          <p:cNvSpPr txBox="1"/>
          <p:nvPr/>
        </p:nvSpPr>
        <p:spPr>
          <a:xfrm>
            <a:off x="713225" y="118242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9" name="Google Shape;919;p50">
            <a:extLst>
              <a:ext uri="{FF2B5EF4-FFF2-40B4-BE49-F238E27FC236}">
                <a16:creationId xmlns:a16="http://schemas.microsoft.com/office/drawing/2014/main" id="{A43D8F83-9491-11CA-7693-882F2AFF7006}"/>
              </a:ext>
            </a:extLst>
          </p:cNvPr>
          <p:cNvSpPr txBox="1"/>
          <p:nvPr/>
        </p:nvSpPr>
        <p:spPr>
          <a:xfrm>
            <a:off x="8123425" y="38447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304672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>
          <a:extLst>
            <a:ext uri="{FF2B5EF4-FFF2-40B4-BE49-F238E27FC236}">
              <a16:creationId xmlns:a16="http://schemas.microsoft.com/office/drawing/2014/main" id="{C9063153-8092-EA39-E749-9505648AE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0">
            <a:extLst>
              <a:ext uri="{FF2B5EF4-FFF2-40B4-BE49-F238E27FC236}">
                <a16:creationId xmlns:a16="http://schemas.microsoft.com/office/drawing/2014/main" id="{45C9FB37-225E-ECB0-8DBF-946EA6097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903" name="Google Shape;903;p50">
            <a:extLst>
              <a:ext uri="{FF2B5EF4-FFF2-40B4-BE49-F238E27FC236}">
                <a16:creationId xmlns:a16="http://schemas.microsoft.com/office/drawing/2014/main" id="{151ECD4A-8067-BA26-674A-13D59B54D56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python Programme.py</a:t>
            </a:r>
            <a:endParaRPr dirty="0"/>
          </a:p>
        </p:txBody>
      </p:sp>
      <p:grpSp>
        <p:nvGrpSpPr>
          <p:cNvPr id="904" name="Google Shape;904;p50">
            <a:extLst>
              <a:ext uri="{FF2B5EF4-FFF2-40B4-BE49-F238E27FC236}">
                <a16:creationId xmlns:a16="http://schemas.microsoft.com/office/drawing/2014/main" id="{0510FF08-7378-820F-E900-804E42F4595E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905" name="Google Shape;905;p50">
              <a:extLst>
                <a:ext uri="{FF2B5EF4-FFF2-40B4-BE49-F238E27FC236}">
                  <a16:creationId xmlns:a16="http://schemas.microsoft.com/office/drawing/2014/main" id="{AEEFD9DD-618C-A726-075F-F74BCCD51679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0">
              <a:extLst>
                <a:ext uri="{FF2B5EF4-FFF2-40B4-BE49-F238E27FC236}">
                  <a16:creationId xmlns:a16="http://schemas.microsoft.com/office/drawing/2014/main" id="{DF6BD286-14FF-E027-9D99-4CA1FD100831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0">
              <a:extLst>
                <a:ext uri="{FF2B5EF4-FFF2-40B4-BE49-F238E27FC236}">
                  <a16:creationId xmlns:a16="http://schemas.microsoft.com/office/drawing/2014/main" id="{EDC4FF97-3E36-E3F3-E803-DA1B3273324D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0">
              <a:extLst>
                <a:ext uri="{FF2B5EF4-FFF2-40B4-BE49-F238E27FC236}">
                  <a16:creationId xmlns:a16="http://schemas.microsoft.com/office/drawing/2014/main" id="{C3ABCEED-2DF2-0EEF-C471-A8E7031CDC3F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0">
              <a:extLst>
                <a:ext uri="{FF2B5EF4-FFF2-40B4-BE49-F238E27FC236}">
                  <a16:creationId xmlns:a16="http://schemas.microsoft.com/office/drawing/2014/main" id="{A73237F6-427E-9DFC-53C9-CE3421E92EC1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0">
              <a:extLst>
                <a:ext uri="{FF2B5EF4-FFF2-40B4-BE49-F238E27FC236}">
                  <a16:creationId xmlns:a16="http://schemas.microsoft.com/office/drawing/2014/main" id="{64C7D3DE-DEA1-BD8F-53F7-A9CFDF3225CB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0">
              <a:extLst>
                <a:ext uri="{FF2B5EF4-FFF2-40B4-BE49-F238E27FC236}">
                  <a16:creationId xmlns:a16="http://schemas.microsoft.com/office/drawing/2014/main" id="{2F3C1D48-0F5A-08FA-029F-27CF95E22E55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0">
              <a:extLst>
                <a:ext uri="{FF2B5EF4-FFF2-40B4-BE49-F238E27FC236}">
                  <a16:creationId xmlns:a16="http://schemas.microsoft.com/office/drawing/2014/main" id="{24891083-55CA-894E-8E5D-EED9A278C901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0">
              <a:extLst>
                <a:ext uri="{FF2B5EF4-FFF2-40B4-BE49-F238E27FC236}">
                  <a16:creationId xmlns:a16="http://schemas.microsoft.com/office/drawing/2014/main" id="{26354A1C-3384-F78D-3A2D-E92C2C77C3D7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0">
              <a:extLst>
                <a:ext uri="{FF2B5EF4-FFF2-40B4-BE49-F238E27FC236}">
                  <a16:creationId xmlns:a16="http://schemas.microsoft.com/office/drawing/2014/main" id="{1FEB2940-C56B-D8B4-643F-848EE67E961F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0">
              <a:extLst>
                <a:ext uri="{FF2B5EF4-FFF2-40B4-BE49-F238E27FC236}">
                  <a16:creationId xmlns:a16="http://schemas.microsoft.com/office/drawing/2014/main" id="{3A8798C8-C368-FEDA-3E20-A469048B8BE6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0">
              <a:extLst>
                <a:ext uri="{FF2B5EF4-FFF2-40B4-BE49-F238E27FC236}">
                  <a16:creationId xmlns:a16="http://schemas.microsoft.com/office/drawing/2014/main" id="{C34740A0-72E9-EDAA-013B-0EA0E55A48F4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0">
              <a:extLst>
                <a:ext uri="{FF2B5EF4-FFF2-40B4-BE49-F238E27FC236}">
                  <a16:creationId xmlns:a16="http://schemas.microsoft.com/office/drawing/2014/main" id="{FC8D4A6B-7127-88D4-7430-63C638896BFE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8" name="Google Shape;918;p50">
            <a:extLst>
              <a:ext uri="{FF2B5EF4-FFF2-40B4-BE49-F238E27FC236}">
                <a16:creationId xmlns:a16="http://schemas.microsoft.com/office/drawing/2014/main" id="{A35549E7-2D36-E6E5-642A-7B62B0A8D483}"/>
              </a:ext>
            </a:extLst>
          </p:cNvPr>
          <p:cNvSpPr txBox="1"/>
          <p:nvPr/>
        </p:nvSpPr>
        <p:spPr>
          <a:xfrm>
            <a:off x="713225" y="118242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9" name="Google Shape;919;p50">
            <a:extLst>
              <a:ext uri="{FF2B5EF4-FFF2-40B4-BE49-F238E27FC236}">
                <a16:creationId xmlns:a16="http://schemas.microsoft.com/office/drawing/2014/main" id="{F8B11DE6-4D36-01B9-F52A-649FDA741784}"/>
              </a:ext>
            </a:extLst>
          </p:cNvPr>
          <p:cNvSpPr txBox="1"/>
          <p:nvPr/>
        </p:nvSpPr>
        <p:spPr>
          <a:xfrm>
            <a:off x="8123425" y="38447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363734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04EA0B3-9A84-184F-8E5B-859DBF097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24092009-8B19-9E0D-387B-4E0B1C7082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5738" y="2438463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Démonstration </a:t>
            </a:r>
            <a:r>
              <a:rPr lang="fr-FR" dirty="0"/>
              <a:t>du </a:t>
            </a:r>
            <a:r>
              <a:rPr lang="fr-FR" dirty="0">
                <a:solidFill>
                  <a:srgbClr val="BD64B5"/>
                </a:solidFill>
              </a:rPr>
              <a:t>programme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723F234E-BA8E-D143-D7C0-7CC4D90901C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6BE63E84-AFC3-1BC9-E964-4578C5963188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B2E7B4D1-3F98-7418-B27B-8DC92FEDB884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CD18A5A6-B9C9-959C-F7E1-7C0F57343BD6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BE0E6CC0-309F-EBF0-6C7A-0466394035C4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015E5E18-6009-2FE5-2E9A-54CB8227CE73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BB1D7DA6-09BA-460D-60E4-3A6CBE3B29A9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061BC382-F142-C296-2182-327316F0BC37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ECF1E4CE-446A-5B17-47C3-FF82A94906D3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896BBBF1-66A5-80C9-BBC9-169315679580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CEBFF26F-74D2-DE0A-0FA9-56539A2D1665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841FAECF-F956-29B8-F292-7F46EDE842D9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E4D732A1-31B5-75EB-AE57-BAC5BCDF4BA4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A943568A-234C-AB9C-F1DA-7623831F60C4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056A8BD7-7361-5212-26A1-6441E74AAF40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B217CF55-1F0D-E785-4129-13664E42E5DB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862F55CD-61F6-236B-A2E0-F5B52FAE259D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EF12CB5B-B44F-B0E8-7E5C-A34FE0881589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487FA97A-3BD1-EF6A-47ED-81DF3FAFC741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341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Sommaire</a:t>
            </a:r>
            <a:endParaRPr lang="fr-FR" dirty="0">
              <a:solidFill>
                <a:schemeClr val="accent4"/>
              </a:solidFill>
            </a:endParaRPr>
          </a:p>
        </p:txBody>
      </p:sp>
      <p:graphicFrame>
        <p:nvGraphicFramePr>
          <p:cNvPr id="299" name="Google Shape;299;p32"/>
          <p:cNvGraphicFramePr/>
          <p:nvPr>
            <p:extLst>
              <p:ext uri="{D42A27DB-BD31-4B8C-83A1-F6EECF244321}">
                <p14:modId xmlns:p14="http://schemas.microsoft.com/office/powerpoint/2010/main" val="578651068"/>
              </p:ext>
            </p:extLst>
          </p:nvPr>
        </p:nvGraphicFramePr>
        <p:xfrm>
          <a:off x="720000" y="1720350"/>
          <a:ext cx="7704000" cy="2169150"/>
        </p:xfrm>
        <a:graphic>
          <a:graphicData uri="http://schemas.openxmlformats.org/drawingml/2006/table">
            <a:tbl>
              <a:tblPr>
                <a:noFill/>
                <a:tableStyleId>{6442B9E5-DF2F-4383-A721-48A2D8D947A4}</a:tableStyleId>
              </a:tblPr>
              <a:tblGrid>
                <a:gridCol w="249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noProof="0" dirty="0">
                          <a:solidFill>
                            <a:schemeClr val="dk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Problématique</a:t>
                      </a:r>
                      <a:endParaRPr lang="fr-FR" sz="1100" noProof="0" dirty="0">
                        <a:solidFill>
                          <a:schemeClr val="dk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000" noProof="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Comment identifier le problème ?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noProof="0" dirty="0">
                          <a:solidFill>
                            <a:schemeClr val="accent2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 but du code</a:t>
                      </a:r>
                      <a:endParaRPr lang="fr-FR" sz="1100" noProof="0" dirty="0">
                        <a:solidFill>
                          <a:schemeClr val="accent2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000" noProof="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Quel est l’objectif de créer ce code ?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noProof="0" dirty="0">
                          <a:solidFill>
                            <a:schemeClr val="accent4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Mise en place du cahier des charges</a:t>
                      </a:r>
                      <a:endParaRPr lang="fr-FR" sz="1100" noProof="0" dirty="0">
                        <a:solidFill>
                          <a:schemeClr val="accent4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000" noProof="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Quelles seront les étapes nécessaires à la création du code ?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noProof="0" dirty="0">
                          <a:solidFill>
                            <a:schemeClr val="accent5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Explication du programme</a:t>
                      </a:r>
                      <a:endParaRPr lang="fr-FR" sz="1100" noProof="0" dirty="0">
                        <a:solidFill>
                          <a:schemeClr val="accent5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000" noProof="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Comment fonctionne le programme ?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noProof="0" dirty="0">
                          <a:solidFill>
                            <a:schemeClr val="accent1"/>
                          </a:solidFill>
                          <a:uFill>
                            <a:noFill/>
                          </a:u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Utilisation du logiciel n’importe où</a:t>
                      </a:r>
                      <a:endParaRPr lang="fr-FR" sz="1100" noProof="0" dirty="0">
                        <a:solidFill>
                          <a:schemeClr val="accen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000" noProof="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Comment accéder au logiciel à tout moment et depuis n’importe quel PC ?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noProof="0" dirty="0">
                          <a:solidFill>
                            <a:schemeClr val="lt2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Démonstration du programme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fr-FR" sz="1000" noProof="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Quel est le résultat final ?</a:t>
                      </a:r>
                      <a:endParaRPr lang="fr-FR" sz="1000" b="1" noProof="0" dirty="0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30B555E-D003-90E8-A515-EE4328F53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7451171D-6527-935B-278B-418B3C6B29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5738" y="2438463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Comment identifier le </a:t>
            </a:r>
            <a:r>
              <a:rPr lang="fr-FR" dirty="0">
                <a:solidFill>
                  <a:schemeClr val="accent4"/>
                </a:solidFill>
              </a:rPr>
              <a:t>problème ?</a:t>
            </a: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0F9634C8-37E4-5C7F-8976-31F1987704E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8EDAF97E-C454-D034-6030-8193DC4D5215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5523E1A9-9C56-E463-ECBC-874923AECD6F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AA2066B9-351E-4671-1E3F-991663F549BD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9550DA66-412D-C93E-4F8F-2B8EE1585C0D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F1D3A7EA-D292-69A2-1EAE-1CAF6F0D9324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F59769E3-00C4-C69E-5767-CB0216CDB576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2457324A-769B-1041-E4CD-3A5958844EBB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C40B0BAE-6B42-1273-80FF-2B2800545320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C4C75860-B0A0-2734-6C11-93F488432597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68E87F6B-ECBE-E7F7-8AFC-252DA11D2621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28287651-4324-E9EC-1CEE-3B946D62DC0F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C9DE54CA-725B-719F-E1F9-40D70074290B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9C7EE0FA-92C9-6ADC-CFE3-FDA631FE9204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1486E2A3-A238-E963-DF61-388152DDE7CB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043EE1D3-B84D-3254-463A-83F3F222327D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BFF2E677-3B6C-0922-5A07-A857E9987055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58FB65BB-8A78-F3CB-8DF6-50C3A468483F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40C27990-EB56-2679-EDBD-777FF0D031EA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9818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>
          <a:extLst>
            <a:ext uri="{FF2B5EF4-FFF2-40B4-BE49-F238E27FC236}">
              <a16:creationId xmlns:a16="http://schemas.microsoft.com/office/drawing/2014/main" id="{C3F39B31-2C24-37DB-64FE-C5B33C30C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8">
            <a:extLst>
              <a:ext uri="{FF2B5EF4-FFF2-40B4-BE49-F238E27FC236}">
                <a16:creationId xmlns:a16="http://schemas.microsoft.com/office/drawing/2014/main" id="{2936B979-6062-1FD1-E6D7-F8A6033B83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Ce que nous avons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accent4"/>
                </a:solidFill>
              </a:rPr>
              <a:t>récupéré</a:t>
            </a:r>
          </a:p>
        </p:txBody>
      </p:sp>
      <p:sp>
        <p:nvSpPr>
          <p:cNvPr id="852" name="Google Shape;852;p48">
            <a:extLst>
              <a:ext uri="{FF2B5EF4-FFF2-40B4-BE49-F238E27FC236}">
                <a16:creationId xmlns:a16="http://schemas.microsoft.com/office/drawing/2014/main" id="{F34B1ABC-426F-75A0-6C56-9BAF52D9D77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Fichier texte avec une capture de réseau brute. </a:t>
            </a:r>
          </a:p>
        </p:txBody>
      </p:sp>
      <p:sp>
        <p:nvSpPr>
          <p:cNvPr id="853" name="Google Shape;853;p48">
            <a:extLst>
              <a:ext uri="{FF2B5EF4-FFF2-40B4-BE49-F238E27FC236}">
                <a16:creationId xmlns:a16="http://schemas.microsoft.com/office/drawing/2014/main" id="{2A77CB7B-05E9-79FB-ECEE-6B131E88EE0F}"/>
              </a:ext>
            </a:extLst>
          </p:cNvPr>
          <p:cNvSpPr txBox="1"/>
          <p:nvPr/>
        </p:nvSpPr>
        <p:spPr>
          <a:xfrm>
            <a:off x="8013875" y="40449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" name="Image 4" descr="Une image contenant texte, noir et blanc, document, motif&#10;&#10;Le contenu généré par l’IA peut être incorrect.">
            <a:extLst>
              <a:ext uri="{FF2B5EF4-FFF2-40B4-BE49-F238E27FC236}">
                <a16:creationId xmlns:a16="http://schemas.microsoft.com/office/drawing/2014/main" id="{FA2FF618-5C47-F0DE-3FF8-4EFFF710D7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15" b="-1"/>
          <a:stretch/>
        </p:blipFill>
        <p:spPr>
          <a:xfrm>
            <a:off x="4783250" y="655469"/>
            <a:ext cx="2910024" cy="37852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5780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B0E70F8-3383-03DB-CF1C-17B76EDB6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45ECEC52-C0EB-4B8F-76AA-4FBEF66457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5738" y="2438463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Quel est l’objectif de créer ce </a:t>
            </a:r>
            <a:r>
              <a:rPr lang="fr-FR" dirty="0">
                <a:solidFill>
                  <a:schemeClr val="accent4"/>
                </a:solidFill>
              </a:rPr>
              <a:t>code ?</a:t>
            </a: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9D93CF40-6767-85FD-F017-B4A66F88CEC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2C2E0BF5-1CDD-4EC6-D054-9A8FD50A45D7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E25DB9A4-2111-F4CE-E6EB-68880F8B27B8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9574FDD6-017D-EF20-FBBE-5CB477D25E7A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AF219524-28D2-EC2A-55D0-CD27782CFA93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D7F905BE-9DCF-8B81-8A16-29B6AC3BCAA7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F01B18A3-932E-11B9-9104-025FA2DAD229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3B566CB0-974C-1B25-38CA-E8EA58FAC3E9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718EA9F6-25AB-8657-2BFC-5472863DBC81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5E1DB64A-8E1B-4667-A112-F9372D29C52A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9237FA18-08C8-4FBB-40B0-02E18A59AEB6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E972D5A9-E5EA-F0D4-49B5-F00FC2F7CC50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83A0CD91-E088-81C9-13D6-07D065D13D77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BD534E2F-E0BC-F4B5-5635-27E2595CE082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3BFBEE5F-AA8F-594E-EEF7-590C0283E1DC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09CC0BF1-54C9-FBAA-4536-1E55F1837749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F0A1D8DA-59DB-40DD-0A52-42F67E32FCEC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BC964289-3CF0-E934-D223-1C1B571DC5ED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187B0FA3-3D63-6690-8EB4-54D88E6AA2B6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8485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>
          <a:extLst>
            <a:ext uri="{FF2B5EF4-FFF2-40B4-BE49-F238E27FC236}">
              <a16:creationId xmlns:a16="http://schemas.microsoft.com/office/drawing/2014/main" id="{DAF91EA9-BD6F-AED6-C69F-F33D300C0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>
            <a:extLst>
              <a:ext uri="{FF2B5EF4-FFF2-40B4-BE49-F238E27FC236}">
                <a16:creationId xmlns:a16="http://schemas.microsoft.com/office/drawing/2014/main" id="{FC3D43ED-3627-4D92-134A-8B9700F0E7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3527" y="1218328"/>
            <a:ext cx="42060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500" dirty="0"/>
              <a:t>Analyser rapidement!</a:t>
            </a:r>
          </a:p>
        </p:txBody>
      </p:sp>
      <p:sp>
        <p:nvSpPr>
          <p:cNvPr id="353" name="Google Shape;353;p34">
            <a:extLst>
              <a:ext uri="{FF2B5EF4-FFF2-40B4-BE49-F238E27FC236}">
                <a16:creationId xmlns:a16="http://schemas.microsoft.com/office/drawing/2014/main" id="{996E7762-CD47-5C0C-80D6-C5B9AE8F812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53527" y="3182728"/>
            <a:ext cx="42060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sz="1400" dirty="0"/>
              <a:t>&lt; </a:t>
            </a:r>
            <a:r>
              <a:rPr lang="fr-CA" dirty="0"/>
              <a:t>Le code permet d’effectuer des tâches avec un rapidité des millions de fois supérieur à celle de l’homme </a:t>
            </a:r>
            <a:r>
              <a:rPr lang="fr-CA" sz="1400" dirty="0"/>
              <a:t>&gt;</a:t>
            </a:r>
            <a:endParaRPr lang="fr-CA" dirty="0"/>
          </a:p>
        </p:txBody>
      </p:sp>
      <p:sp>
        <p:nvSpPr>
          <p:cNvPr id="354" name="Google Shape;354;p34">
            <a:extLst>
              <a:ext uri="{FF2B5EF4-FFF2-40B4-BE49-F238E27FC236}">
                <a16:creationId xmlns:a16="http://schemas.microsoft.com/office/drawing/2014/main" id="{8DBC63E3-598F-6EDE-2089-E640C938B439}"/>
              </a:ext>
            </a:extLst>
          </p:cNvPr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55" name="Google Shape;355;p34">
            <a:extLst>
              <a:ext uri="{FF2B5EF4-FFF2-40B4-BE49-F238E27FC236}">
                <a16:creationId xmlns:a16="http://schemas.microsoft.com/office/drawing/2014/main" id="{21066688-BAFE-860A-F1ED-CD93B6BB1463}"/>
              </a:ext>
            </a:extLst>
          </p:cNvPr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356" name="Google Shape;356;p34">
              <a:extLst>
                <a:ext uri="{FF2B5EF4-FFF2-40B4-BE49-F238E27FC236}">
                  <a16:creationId xmlns:a16="http://schemas.microsoft.com/office/drawing/2014/main" id="{BFCEEF63-52B7-BA6D-50FF-2427BD0C8F06}"/>
                </a:ext>
              </a:extLst>
            </p:cNvPr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4">
              <a:extLst>
                <a:ext uri="{FF2B5EF4-FFF2-40B4-BE49-F238E27FC236}">
                  <a16:creationId xmlns:a16="http://schemas.microsoft.com/office/drawing/2014/main" id="{9FF65FE1-C092-A673-2EB1-02E77065EF68}"/>
                </a:ext>
              </a:extLst>
            </p:cNvPr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4">
              <a:extLst>
                <a:ext uri="{FF2B5EF4-FFF2-40B4-BE49-F238E27FC236}">
                  <a16:creationId xmlns:a16="http://schemas.microsoft.com/office/drawing/2014/main" id="{E73E8470-647A-A1D7-A4CA-6FCE8334F120}"/>
                </a:ext>
              </a:extLst>
            </p:cNvPr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4">
              <a:extLst>
                <a:ext uri="{FF2B5EF4-FFF2-40B4-BE49-F238E27FC236}">
                  <a16:creationId xmlns:a16="http://schemas.microsoft.com/office/drawing/2014/main" id="{F50A33BF-F020-D591-8875-90C6FE729E62}"/>
                </a:ext>
              </a:extLst>
            </p:cNvPr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4">
              <a:extLst>
                <a:ext uri="{FF2B5EF4-FFF2-40B4-BE49-F238E27FC236}">
                  <a16:creationId xmlns:a16="http://schemas.microsoft.com/office/drawing/2014/main" id="{AA099E3E-E565-A87B-2D61-4576A2A8A73A}"/>
                </a:ext>
              </a:extLst>
            </p:cNvPr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4">
              <a:extLst>
                <a:ext uri="{FF2B5EF4-FFF2-40B4-BE49-F238E27FC236}">
                  <a16:creationId xmlns:a16="http://schemas.microsoft.com/office/drawing/2014/main" id="{963967D3-CF81-B2AE-62AC-0A81E5C1EC48}"/>
                </a:ext>
              </a:extLst>
            </p:cNvPr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4">
              <a:extLst>
                <a:ext uri="{FF2B5EF4-FFF2-40B4-BE49-F238E27FC236}">
                  <a16:creationId xmlns:a16="http://schemas.microsoft.com/office/drawing/2014/main" id="{14EB02A6-045B-8349-9C6A-CC6F9FB030FE}"/>
                </a:ext>
              </a:extLst>
            </p:cNvPr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4">
              <a:extLst>
                <a:ext uri="{FF2B5EF4-FFF2-40B4-BE49-F238E27FC236}">
                  <a16:creationId xmlns:a16="http://schemas.microsoft.com/office/drawing/2014/main" id="{BD857A28-8107-7D89-C09A-E48441348E3C}"/>
                </a:ext>
              </a:extLst>
            </p:cNvPr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4">
              <a:extLst>
                <a:ext uri="{FF2B5EF4-FFF2-40B4-BE49-F238E27FC236}">
                  <a16:creationId xmlns:a16="http://schemas.microsoft.com/office/drawing/2014/main" id="{471CFAD2-D0FE-D53F-2E01-66283E2DD488}"/>
                </a:ext>
              </a:extLst>
            </p:cNvPr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4">
              <a:extLst>
                <a:ext uri="{FF2B5EF4-FFF2-40B4-BE49-F238E27FC236}">
                  <a16:creationId xmlns:a16="http://schemas.microsoft.com/office/drawing/2014/main" id="{5FA735A2-777F-3569-232D-AD272FAADA6B}"/>
                </a:ext>
              </a:extLst>
            </p:cNvPr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4">
              <a:extLst>
                <a:ext uri="{FF2B5EF4-FFF2-40B4-BE49-F238E27FC236}">
                  <a16:creationId xmlns:a16="http://schemas.microsoft.com/office/drawing/2014/main" id="{489C0284-8967-7642-B464-F0980CBF198B}"/>
                </a:ext>
              </a:extLst>
            </p:cNvPr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4">
              <a:extLst>
                <a:ext uri="{FF2B5EF4-FFF2-40B4-BE49-F238E27FC236}">
                  <a16:creationId xmlns:a16="http://schemas.microsoft.com/office/drawing/2014/main" id="{36E52A2F-426C-FE2D-3B82-75C0BE43991C}"/>
                </a:ext>
              </a:extLst>
            </p:cNvPr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4">
              <a:extLst>
                <a:ext uri="{FF2B5EF4-FFF2-40B4-BE49-F238E27FC236}">
                  <a16:creationId xmlns:a16="http://schemas.microsoft.com/office/drawing/2014/main" id="{D467179F-9B52-259F-74D1-11C10386FD7F}"/>
                </a:ext>
              </a:extLst>
            </p:cNvPr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4">
              <a:extLst>
                <a:ext uri="{FF2B5EF4-FFF2-40B4-BE49-F238E27FC236}">
                  <a16:creationId xmlns:a16="http://schemas.microsoft.com/office/drawing/2014/main" id="{2ABC8AAA-9E0E-F821-0992-3F1B1260E7EF}"/>
                </a:ext>
              </a:extLst>
            </p:cNvPr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4">
              <a:extLst>
                <a:ext uri="{FF2B5EF4-FFF2-40B4-BE49-F238E27FC236}">
                  <a16:creationId xmlns:a16="http://schemas.microsoft.com/office/drawing/2014/main" id="{C352E666-BC3F-43E7-F8F8-34BCE06E3FDC}"/>
                </a:ext>
              </a:extLst>
            </p:cNvPr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4">
              <a:extLst>
                <a:ext uri="{FF2B5EF4-FFF2-40B4-BE49-F238E27FC236}">
                  <a16:creationId xmlns:a16="http://schemas.microsoft.com/office/drawing/2014/main" id="{69821818-C8F9-8B3A-544E-288351BDADCB}"/>
                </a:ext>
              </a:extLst>
            </p:cNvPr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4">
              <a:extLst>
                <a:ext uri="{FF2B5EF4-FFF2-40B4-BE49-F238E27FC236}">
                  <a16:creationId xmlns:a16="http://schemas.microsoft.com/office/drawing/2014/main" id="{DF97C3AF-B1D8-C16D-00AF-24DBA5376E97}"/>
                </a:ext>
              </a:extLst>
            </p:cNvPr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4">
              <a:extLst>
                <a:ext uri="{FF2B5EF4-FFF2-40B4-BE49-F238E27FC236}">
                  <a16:creationId xmlns:a16="http://schemas.microsoft.com/office/drawing/2014/main" id="{B534CCC4-CE6F-245F-09C9-58264AA72DC1}"/>
                </a:ext>
              </a:extLst>
            </p:cNvPr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4">
              <a:extLst>
                <a:ext uri="{FF2B5EF4-FFF2-40B4-BE49-F238E27FC236}">
                  <a16:creationId xmlns:a16="http://schemas.microsoft.com/office/drawing/2014/main" id="{2EE90AE0-379D-7CF9-01CF-5EB07F108463}"/>
                </a:ext>
              </a:extLst>
            </p:cNvPr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4">
              <a:extLst>
                <a:ext uri="{FF2B5EF4-FFF2-40B4-BE49-F238E27FC236}">
                  <a16:creationId xmlns:a16="http://schemas.microsoft.com/office/drawing/2014/main" id="{7F131DF6-EC9D-639B-13B2-68F7A4A58872}"/>
                </a:ext>
              </a:extLst>
            </p:cNvPr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4">
              <a:extLst>
                <a:ext uri="{FF2B5EF4-FFF2-40B4-BE49-F238E27FC236}">
                  <a16:creationId xmlns:a16="http://schemas.microsoft.com/office/drawing/2014/main" id="{D0B1F77A-80DC-E2A2-2CCD-75F4AEB9D12F}"/>
                </a:ext>
              </a:extLst>
            </p:cNvPr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4">
              <a:extLst>
                <a:ext uri="{FF2B5EF4-FFF2-40B4-BE49-F238E27FC236}">
                  <a16:creationId xmlns:a16="http://schemas.microsoft.com/office/drawing/2014/main" id="{CCB882A8-0C93-F0E7-4164-CD3BCF50BCAA}"/>
                </a:ext>
              </a:extLst>
            </p:cNvPr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4">
              <a:extLst>
                <a:ext uri="{FF2B5EF4-FFF2-40B4-BE49-F238E27FC236}">
                  <a16:creationId xmlns:a16="http://schemas.microsoft.com/office/drawing/2014/main" id="{0BE9188E-5596-DB2E-76ED-B802647D9C88}"/>
                </a:ext>
              </a:extLst>
            </p:cNvPr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4">
              <a:extLst>
                <a:ext uri="{FF2B5EF4-FFF2-40B4-BE49-F238E27FC236}">
                  <a16:creationId xmlns:a16="http://schemas.microsoft.com/office/drawing/2014/main" id="{A49F3676-4D25-37AC-43E1-75E98350023E}"/>
                </a:ext>
              </a:extLst>
            </p:cNvPr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4">
              <a:extLst>
                <a:ext uri="{FF2B5EF4-FFF2-40B4-BE49-F238E27FC236}">
                  <a16:creationId xmlns:a16="http://schemas.microsoft.com/office/drawing/2014/main" id="{59ECBA96-1146-F97D-8BF0-9B8AEB300774}"/>
                </a:ext>
              </a:extLst>
            </p:cNvPr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4">
              <a:extLst>
                <a:ext uri="{FF2B5EF4-FFF2-40B4-BE49-F238E27FC236}">
                  <a16:creationId xmlns:a16="http://schemas.microsoft.com/office/drawing/2014/main" id="{CFAE726A-85EF-8FE6-C4A3-E094FD01A87E}"/>
                </a:ext>
              </a:extLst>
            </p:cNvPr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4">
              <a:extLst>
                <a:ext uri="{FF2B5EF4-FFF2-40B4-BE49-F238E27FC236}">
                  <a16:creationId xmlns:a16="http://schemas.microsoft.com/office/drawing/2014/main" id="{56AC7E71-377B-CECE-3B4F-B42AAB6339EA}"/>
                </a:ext>
              </a:extLst>
            </p:cNvPr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4">
              <a:extLst>
                <a:ext uri="{FF2B5EF4-FFF2-40B4-BE49-F238E27FC236}">
                  <a16:creationId xmlns:a16="http://schemas.microsoft.com/office/drawing/2014/main" id="{4D45B356-A1CA-CE01-1A7F-F48DD911E915}"/>
                </a:ext>
              </a:extLst>
            </p:cNvPr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4">
              <a:extLst>
                <a:ext uri="{FF2B5EF4-FFF2-40B4-BE49-F238E27FC236}">
                  <a16:creationId xmlns:a16="http://schemas.microsoft.com/office/drawing/2014/main" id="{2558E7B0-CDA8-DA50-9FAB-69749E4DCF2A}"/>
                </a:ext>
              </a:extLst>
            </p:cNvPr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4">
              <a:extLst>
                <a:ext uri="{FF2B5EF4-FFF2-40B4-BE49-F238E27FC236}">
                  <a16:creationId xmlns:a16="http://schemas.microsoft.com/office/drawing/2014/main" id="{220C209E-7828-97E4-BDB1-9DFA3E0328A8}"/>
                </a:ext>
              </a:extLst>
            </p:cNvPr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4">
              <a:extLst>
                <a:ext uri="{FF2B5EF4-FFF2-40B4-BE49-F238E27FC236}">
                  <a16:creationId xmlns:a16="http://schemas.microsoft.com/office/drawing/2014/main" id="{EF744514-2F18-4276-9C11-EEBE892D4790}"/>
                </a:ext>
              </a:extLst>
            </p:cNvPr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4">
              <a:extLst>
                <a:ext uri="{FF2B5EF4-FFF2-40B4-BE49-F238E27FC236}">
                  <a16:creationId xmlns:a16="http://schemas.microsoft.com/office/drawing/2014/main" id="{DC0E2E04-7AA5-6940-6778-F9BFB988FB01}"/>
                </a:ext>
              </a:extLst>
            </p:cNvPr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4">
              <a:extLst>
                <a:ext uri="{FF2B5EF4-FFF2-40B4-BE49-F238E27FC236}">
                  <a16:creationId xmlns:a16="http://schemas.microsoft.com/office/drawing/2014/main" id="{8528E07E-CBD8-2A5A-8656-0B65C4BDAE97}"/>
                </a:ext>
              </a:extLst>
            </p:cNvPr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4">
              <a:extLst>
                <a:ext uri="{FF2B5EF4-FFF2-40B4-BE49-F238E27FC236}">
                  <a16:creationId xmlns:a16="http://schemas.microsoft.com/office/drawing/2014/main" id="{1F214BD6-254D-3E90-EBF1-38753687589F}"/>
                </a:ext>
              </a:extLst>
            </p:cNvPr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4">
              <a:extLst>
                <a:ext uri="{FF2B5EF4-FFF2-40B4-BE49-F238E27FC236}">
                  <a16:creationId xmlns:a16="http://schemas.microsoft.com/office/drawing/2014/main" id="{215DD2B1-5BD7-9E80-95AE-6EE8C88AAAAE}"/>
                </a:ext>
              </a:extLst>
            </p:cNvPr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4">
              <a:extLst>
                <a:ext uri="{FF2B5EF4-FFF2-40B4-BE49-F238E27FC236}">
                  <a16:creationId xmlns:a16="http://schemas.microsoft.com/office/drawing/2014/main" id="{6E1D518E-3E29-41B0-7CB9-586024FBCE48}"/>
                </a:ext>
              </a:extLst>
            </p:cNvPr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4">
              <a:extLst>
                <a:ext uri="{FF2B5EF4-FFF2-40B4-BE49-F238E27FC236}">
                  <a16:creationId xmlns:a16="http://schemas.microsoft.com/office/drawing/2014/main" id="{7D5D7DE0-B293-CA98-DA99-DAB284BA214D}"/>
                </a:ext>
              </a:extLst>
            </p:cNvPr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4">
              <a:extLst>
                <a:ext uri="{FF2B5EF4-FFF2-40B4-BE49-F238E27FC236}">
                  <a16:creationId xmlns:a16="http://schemas.microsoft.com/office/drawing/2014/main" id="{0F505887-1B49-82EF-902D-D53F01D4C68B}"/>
                </a:ext>
              </a:extLst>
            </p:cNvPr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4">
              <a:extLst>
                <a:ext uri="{FF2B5EF4-FFF2-40B4-BE49-F238E27FC236}">
                  <a16:creationId xmlns:a16="http://schemas.microsoft.com/office/drawing/2014/main" id="{740F278F-9C6B-52E5-4543-8812A71419CF}"/>
                </a:ext>
              </a:extLst>
            </p:cNvPr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4">
              <a:extLst>
                <a:ext uri="{FF2B5EF4-FFF2-40B4-BE49-F238E27FC236}">
                  <a16:creationId xmlns:a16="http://schemas.microsoft.com/office/drawing/2014/main" id="{F15E5818-E3C6-0F0F-8856-85244388D2FC}"/>
                </a:ext>
              </a:extLst>
            </p:cNvPr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4">
              <a:extLst>
                <a:ext uri="{FF2B5EF4-FFF2-40B4-BE49-F238E27FC236}">
                  <a16:creationId xmlns:a16="http://schemas.microsoft.com/office/drawing/2014/main" id="{C3725C6A-625D-0759-F75B-A49AFD00E135}"/>
                </a:ext>
              </a:extLst>
            </p:cNvPr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4">
              <a:extLst>
                <a:ext uri="{FF2B5EF4-FFF2-40B4-BE49-F238E27FC236}">
                  <a16:creationId xmlns:a16="http://schemas.microsoft.com/office/drawing/2014/main" id="{1E996EE3-DBB6-647B-9D66-EE90EC506010}"/>
                </a:ext>
              </a:extLst>
            </p:cNvPr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4">
              <a:extLst>
                <a:ext uri="{FF2B5EF4-FFF2-40B4-BE49-F238E27FC236}">
                  <a16:creationId xmlns:a16="http://schemas.microsoft.com/office/drawing/2014/main" id="{F02B04EA-5321-5EC7-77B7-260F77C19739}"/>
                </a:ext>
              </a:extLst>
            </p:cNvPr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4">
              <a:extLst>
                <a:ext uri="{FF2B5EF4-FFF2-40B4-BE49-F238E27FC236}">
                  <a16:creationId xmlns:a16="http://schemas.microsoft.com/office/drawing/2014/main" id="{D54DCA2F-DC5F-BC6B-B5C0-4271BAD8CD4E}"/>
                </a:ext>
              </a:extLst>
            </p:cNvPr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4">
              <a:extLst>
                <a:ext uri="{FF2B5EF4-FFF2-40B4-BE49-F238E27FC236}">
                  <a16:creationId xmlns:a16="http://schemas.microsoft.com/office/drawing/2014/main" id="{0430BF30-D0F6-A935-83FB-8D1666EE3CD3}"/>
                </a:ext>
              </a:extLst>
            </p:cNvPr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4">
            <a:extLst>
              <a:ext uri="{FF2B5EF4-FFF2-40B4-BE49-F238E27FC236}">
                <a16:creationId xmlns:a16="http://schemas.microsoft.com/office/drawing/2014/main" id="{522A3CE3-B3FF-82BA-E861-C9950CFE49BC}"/>
              </a:ext>
            </a:extLst>
          </p:cNvPr>
          <p:cNvSpPr txBox="1"/>
          <p:nvPr/>
        </p:nvSpPr>
        <p:spPr>
          <a:xfrm>
            <a:off x="8070250" y="1558869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 dirty="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9000" dirty="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7831838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4">
          <a:extLst>
            <a:ext uri="{FF2B5EF4-FFF2-40B4-BE49-F238E27FC236}">
              <a16:creationId xmlns:a16="http://schemas.microsoft.com/office/drawing/2014/main" id="{7F9EAAED-5105-DD57-5A75-037273925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61">
            <a:extLst>
              <a:ext uri="{FF2B5EF4-FFF2-40B4-BE49-F238E27FC236}">
                <a16:creationId xmlns:a16="http://schemas.microsoft.com/office/drawing/2014/main" id="{243D4B5E-BF20-B4EF-218F-863D76E2E9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Pourquoi ce </a:t>
            </a:r>
            <a:r>
              <a:rPr lang="fr-FR" dirty="0">
                <a:solidFill>
                  <a:schemeClr val="accent4"/>
                </a:solidFill>
              </a:rPr>
              <a:t>langage ?</a:t>
            </a:r>
          </a:p>
        </p:txBody>
      </p:sp>
      <p:graphicFrame>
        <p:nvGraphicFramePr>
          <p:cNvPr id="1306" name="Google Shape;1306;p61">
            <a:extLst>
              <a:ext uri="{FF2B5EF4-FFF2-40B4-BE49-F238E27FC236}">
                <a16:creationId xmlns:a16="http://schemas.microsoft.com/office/drawing/2014/main" id="{99D05BB5-8D1D-EFA7-938E-3C6150E28F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578290"/>
              </p:ext>
            </p:extLst>
          </p:nvPr>
        </p:nvGraphicFramePr>
        <p:xfrm>
          <a:off x="719988" y="1557435"/>
          <a:ext cx="7703975" cy="2738690"/>
        </p:xfrm>
        <a:graphic>
          <a:graphicData uri="http://schemas.openxmlformats.org/drawingml/2006/table">
            <a:tbl>
              <a:tblPr>
                <a:noFill/>
                <a:tableStyleId>{BC8F8B19-3055-46C2-A147-F008A86F002D}</a:tableStyleId>
              </a:tblPr>
              <a:tblGrid>
                <a:gridCol w="1615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8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11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8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noProof="0">
                          <a:solidFill>
                            <a:srgbClr val="4E48A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Langage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noProof="0">
                          <a:solidFill>
                            <a:srgbClr val="4E48AB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Critères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noProof="0">
                          <a:solidFill>
                            <a:schemeClr val="dk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Temps de dev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noProof="0">
                          <a:solidFill>
                            <a:schemeClr val="accent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Analyse du Texte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800" noProof="0">
                          <a:solidFill>
                            <a:schemeClr val="accent1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Interface Graphique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800" noProof="0">
                          <a:solidFill>
                            <a:schemeClr val="accent5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Visualisation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noProof="0">
                          <a:solidFill>
                            <a:schemeClr val="accent3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Python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noProof="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100 %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noProof="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70 %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noProof="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90 %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noProof="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85 %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noProof="0">
                          <a:solidFill>
                            <a:schemeClr val="lt2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noProof="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40 %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b="1" noProof="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100 %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noProof="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50 %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noProof="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40 %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3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noProof="0">
                          <a:solidFill>
                            <a:schemeClr val="accent4"/>
                          </a:solidFill>
                          <a:latin typeface="Source Code Pro Medium"/>
                          <a:ea typeface="Source Code Pro Medium"/>
                          <a:cs typeface="Source Code Pro Medium"/>
                          <a:sym typeface="Source Code Pro Medium"/>
                        </a:rPr>
                        <a:t>JavaScript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noProof="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80 %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noProof="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85 %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noProof="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70 %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noProof="0" dirty="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75 %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7" name="Google Shape;1307;p61">
            <a:extLst>
              <a:ext uri="{FF2B5EF4-FFF2-40B4-BE49-F238E27FC236}">
                <a16:creationId xmlns:a16="http://schemas.microsoft.com/office/drawing/2014/main" id="{2F0E4CCA-B745-E3BB-E8DE-ACCC868D771C}"/>
              </a:ext>
            </a:extLst>
          </p:cNvPr>
          <p:cNvSpPr txBox="1"/>
          <p:nvPr/>
        </p:nvSpPr>
        <p:spPr>
          <a:xfrm>
            <a:off x="101288" y="122286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8" name="Google Shape;1308;p61">
            <a:extLst>
              <a:ext uri="{FF2B5EF4-FFF2-40B4-BE49-F238E27FC236}">
                <a16:creationId xmlns:a16="http://schemas.microsoft.com/office/drawing/2014/main" id="{CFB900CC-D147-4642-4A78-2C54C5EBA608}"/>
              </a:ext>
            </a:extLst>
          </p:cNvPr>
          <p:cNvSpPr txBox="1"/>
          <p:nvPr/>
        </p:nvSpPr>
        <p:spPr>
          <a:xfrm>
            <a:off x="8495700" y="40634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2242807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1786C603-C441-2D24-DC2A-5E0A5D5E7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46F1CFA-B0A7-11F2-DEEE-046C6B592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5738" y="2438463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Mise en place du </a:t>
            </a:r>
            <a:r>
              <a:rPr lang="fr-FR" dirty="0">
                <a:solidFill>
                  <a:schemeClr val="accent4"/>
                </a:solidFill>
              </a:rPr>
              <a:t>cahier des charges</a:t>
            </a:r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F85CB4F8-F1D5-4425-4988-84E9AFE7DCA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9" name="Google Shape;409;p35">
            <a:extLst>
              <a:ext uri="{FF2B5EF4-FFF2-40B4-BE49-F238E27FC236}">
                <a16:creationId xmlns:a16="http://schemas.microsoft.com/office/drawing/2014/main" id="{56456CA4-2B20-C0D3-2E30-DD2D8D56DC44}"/>
              </a:ext>
            </a:extLst>
          </p:cNvPr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>
            <a:extLst>
              <a:ext uri="{FF2B5EF4-FFF2-40B4-BE49-F238E27FC236}">
                <a16:creationId xmlns:a16="http://schemas.microsoft.com/office/drawing/2014/main" id="{C9A96020-DF03-E7AB-AA86-43ECFDD0A8AD}"/>
              </a:ext>
            </a:extLst>
          </p:cNvPr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>
            <a:extLst>
              <a:ext uri="{FF2B5EF4-FFF2-40B4-BE49-F238E27FC236}">
                <a16:creationId xmlns:a16="http://schemas.microsoft.com/office/drawing/2014/main" id="{40E4CE15-4230-5647-6059-E77446E1C272}"/>
              </a:ext>
            </a:extLst>
          </p:cNvPr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>
            <a:extLst>
              <a:ext uri="{FF2B5EF4-FFF2-40B4-BE49-F238E27FC236}">
                <a16:creationId xmlns:a16="http://schemas.microsoft.com/office/drawing/2014/main" id="{72DF5009-A827-F1BD-8686-DF4A01D855B1}"/>
              </a:ext>
            </a:extLst>
          </p:cNvPr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>
            <a:extLst>
              <a:ext uri="{FF2B5EF4-FFF2-40B4-BE49-F238E27FC236}">
                <a16:creationId xmlns:a16="http://schemas.microsoft.com/office/drawing/2014/main" id="{8F8C84A8-24C5-237E-AA92-C1C7EFB02012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>
              <a:extLst>
                <a:ext uri="{FF2B5EF4-FFF2-40B4-BE49-F238E27FC236}">
                  <a16:creationId xmlns:a16="http://schemas.microsoft.com/office/drawing/2014/main" id="{F3E3AA50-D507-629D-FAD2-99938B42D83E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>
              <a:extLst>
                <a:ext uri="{FF2B5EF4-FFF2-40B4-BE49-F238E27FC236}">
                  <a16:creationId xmlns:a16="http://schemas.microsoft.com/office/drawing/2014/main" id="{536F4EC3-A418-8C75-079F-030FFCDAA05B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>
              <a:extLst>
                <a:ext uri="{FF2B5EF4-FFF2-40B4-BE49-F238E27FC236}">
                  <a16:creationId xmlns:a16="http://schemas.microsoft.com/office/drawing/2014/main" id="{99F216A3-1A9E-9950-9057-D66E5D52F6DE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>
              <a:extLst>
                <a:ext uri="{FF2B5EF4-FFF2-40B4-BE49-F238E27FC236}">
                  <a16:creationId xmlns:a16="http://schemas.microsoft.com/office/drawing/2014/main" id="{EF8D997D-4EAD-BCAE-DD5F-CA20EDD9D9F5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>
              <a:extLst>
                <a:ext uri="{FF2B5EF4-FFF2-40B4-BE49-F238E27FC236}">
                  <a16:creationId xmlns:a16="http://schemas.microsoft.com/office/drawing/2014/main" id="{59E097CA-ADAF-639A-D213-4C5F70A44655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>
              <a:extLst>
                <a:ext uri="{FF2B5EF4-FFF2-40B4-BE49-F238E27FC236}">
                  <a16:creationId xmlns:a16="http://schemas.microsoft.com/office/drawing/2014/main" id="{89ED9115-5D99-E98B-23DC-99E172D7676B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>
              <a:extLst>
                <a:ext uri="{FF2B5EF4-FFF2-40B4-BE49-F238E27FC236}">
                  <a16:creationId xmlns:a16="http://schemas.microsoft.com/office/drawing/2014/main" id="{F3CE355F-8B83-83C9-1B24-27E117A5208A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>
              <a:extLst>
                <a:ext uri="{FF2B5EF4-FFF2-40B4-BE49-F238E27FC236}">
                  <a16:creationId xmlns:a16="http://schemas.microsoft.com/office/drawing/2014/main" id="{4FEE0887-E8CC-7C3C-568C-6ABAF585E37D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>
              <a:extLst>
                <a:ext uri="{FF2B5EF4-FFF2-40B4-BE49-F238E27FC236}">
                  <a16:creationId xmlns:a16="http://schemas.microsoft.com/office/drawing/2014/main" id="{4E57DB1E-E469-BCD8-25D8-3307C5151F09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>
              <a:extLst>
                <a:ext uri="{FF2B5EF4-FFF2-40B4-BE49-F238E27FC236}">
                  <a16:creationId xmlns:a16="http://schemas.microsoft.com/office/drawing/2014/main" id="{AACA6B7E-3806-6DF8-598F-D3D5D57628F4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>
              <a:extLst>
                <a:ext uri="{FF2B5EF4-FFF2-40B4-BE49-F238E27FC236}">
                  <a16:creationId xmlns:a16="http://schemas.microsoft.com/office/drawing/2014/main" id="{1C3AD72C-3953-73C4-ED4C-F9B349AA41B1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>
              <a:extLst>
                <a:ext uri="{FF2B5EF4-FFF2-40B4-BE49-F238E27FC236}">
                  <a16:creationId xmlns:a16="http://schemas.microsoft.com/office/drawing/2014/main" id="{BA09FF79-7C01-DC40-2318-08A2F5C15101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>
              <a:extLst>
                <a:ext uri="{FF2B5EF4-FFF2-40B4-BE49-F238E27FC236}">
                  <a16:creationId xmlns:a16="http://schemas.microsoft.com/office/drawing/2014/main" id="{9E235AD8-0C01-A314-7329-7EC27AC151C9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7045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>
          <a:extLst>
            <a:ext uri="{FF2B5EF4-FFF2-40B4-BE49-F238E27FC236}">
              <a16:creationId xmlns:a16="http://schemas.microsoft.com/office/drawing/2014/main" id="{C0723FF7-1750-58D8-8759-BB2943CF8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>
            <a:extLst>
              <a:ext uri="{FF2B5EF4-FFF2-40B4-BE49-F238E27FC236}">
                <a16:creationId xmlns:a16="http://schemas.microsoft.com/office/drawing/2014/main" id="{4FF0E4BF-B0B7-9C08-9EDF-889A226EE3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Cahier des charges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27" name="Google Shape;527;p39">
            <a:extLst>
              <a:ext uri="{FF2B5EF4-FFF2-40B4-BE49-F238E27FC236}">
                <a16:creationId xmlns:a16="http://schemas.microsoft.com/office/drawing/2014/main" id="{F940D90B-E9B2-396E-5A19-4BC69D60C1B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965446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Extraire les informations</a:t>
            </a:r>
          </a:p>
        </p:txBody>
      </p:sp>
      <p:sp>
        <p:nvSpPr>
          <p:cNvPr id="528" name="Google Shape;528;p39">
            <a:extLst>
              <a:ext uri="{FF2B5EF4-FFF2-40B4-BE49-F238E27FC236}">
                <a16:creationId xmlns:a16="http://schemas.microsoft.com/office/drawing/2014/main" id="{2E0EDA7B-7ADB-8997-6489-C21FCF848388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276957" y="2750652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Afficher une page WEB</a:t>
            </a:r>
          </a:p>
        </p:txBody>
      </p:sp>
      <p:sp>
        <p:nvSpPr>
          <p:cNvPr id="529" name="Google Shape;529;p39">
            <a:extLst>
              <a:ext uri="{FF2B5EF4-FFF2-40B4-BE49-F238E27FC236}">
                <a16:creationId xmlns:a16="http://schemas.microsoft.com/office/drawing/2014/main" id="{62CB9E62-FF30-ADDA-F9ED-950DE9E2864A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867044" y="3408167"/>
            <a:ext cx="24168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Exporter un fichier CSV</a:t>
            </a:r>
          </a:p>
        </p:txBody>
      </p:sp>
      <p:grpSp>
        <p:nvGrpSpPr>
          <p:cNvPr id="530" name="Google Shape;530;p39">
            <a:extLst>
              <a:ext uri="{FF2B5EF4-FFF2-40B4-BE49-F238E27FC236}">
                <a16:creationId xmlns:a16="http://schemas.microsoft.com/office/drawing/2014/main" id="{477BD653-850D-152C-A20A-915B8F891645}"/>
              </a:ext>
            </a:extLst>
          </p:cNvPr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531" name="Google Shape;531;p39">
              <a:extLst>
                <a:ext uri="{FF2B5EF4-FFF2-40B4-BE49-F238E27FC236}">
                  <a16:creationId xmlns:a16="http://schemas.microsoft.com/office/drawing/2014/main" id="{B44B7BEC-AFB8-BE7E-C741-FE16C0D64BEF}"/>
                </a:ext>
              </a:extLst>
            </p:cNvPr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9">
              <a:extLst>
                <a:ext uri="{FF2B5EF4-FFF2-40B4-BE49-F238E27FC236}">
                  <a16:creationId xmlns:a16="http://schemas.microsoft.com/office/drawing/2014/main" id="{C4CC40D9-48D2-9F53-6B3A-507FE621943D}"/>
                </a:ext>
              </a:extLst>
            </p:cNvPr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>
              <a:extLst>
                <a:ext uri="{FF2B5EF4-FFF2-40B4-BE49-F238E27FC236}">
                  <a16:creationId xmlns:a16="http://schemas.microsoft.com/office/drawing/2014/main" id="{0338840F-8711-8A69-F699-B60680F19131}"/>
                </a:ext>
              </a:extLst>
            </p:cNvPr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9">
              <a:extLst>
                <a:ext uri="{FF2B5EF4-FFF2-40B4-BE49-F238E27FC236}">
                  <a16:creationId xmlns:a16="http://schemas.microsoft.com/office/drawing/2014/main" id="{F3BBA75D-9D23-EAD7-3A9D-BB84AB85327B}"/>
                </a:ext>
              </a:extLst>
            </p:cNvPr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>
              <a:extLst>
                <a:ext uri="{FF2B5EF4-FFF2-40B4-BE49-F238E27FC236}">
                  <a16:creationId xmlns:a16="http://schemas.microsoft.com/office/drawing/2014/main" id="{639A6B8A-7944-A411-6F7E-2554B58B662A}"/>
                </a:ext>
              </a:extLst>
            </p:cNvPr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>
              <a:extLst>
                <a:ext uri="{FF2B5EF4-FFF2-40B4-BE49-F238E27FC236}">
                  <a16:creationId xmlns:a16="http://schemas.microsoft.com/office/drawing/2014/main" id="{2ABDAAB0-173B-9C6F-7232-6A17CBB367A5}"/>
                </a:ext>
              </a:extLst>
            </p:cNvPr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>
              <a:extLst>
                <a:ext uri="{FF2B5EF4-FFF2-40B4-BE49-F238E27FC236}">
                  <a16:creationId xmlns:a16="http://schemas.microsoft.com/office/drawing/2014/main" id="{754E2F77-F5DA-91FF-C4BA-4953CD25041D}"/>
                </a:ext>
              </a:extLst>
            </p:cNvPr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>
              <a:extLst>
                <a:ext uri="{FF2B5EF4-FFF2-40B4-BE49-F238E27FC236}">
                  <a16:creationId xmlns:a16="http://schemas.microsoft.com/office/drawing/2014/main" id="{97686D8E-8038-CF0B-A89F-00C5E98846AD}"/>
                </a:ext>
              </a:extLst>
            </p:cNvPr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>
              <a:extLst>
                <a:ext uri="{FF2B5EF4-FFF2-40B4-BE49-F238E27FC236}">
                  <a16:creationId xmlns:a16="http://schemas.microsoft.com/office/drawing/2014/main" id="{54F6233D-6514-1769-53B4-2DCF9F582C8D}"/>
                </a:ext>
              </a:extLst>
            </p:cNvPr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9">
              <a:extLst>
                <a:ext uri="{FF2B5EF4-FFF2-40B4-BE49-F238E27FC236}">
                  <a16:creationId xmlns:a16="http://schemas.microsoft.com/office/drawing/2014/main" id="{8D0F3EB7-1782-3D89-C46F-720D3CD4C190}"/>
                </a:ext>
              </a:extLst>
            </p:cNvPr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9">
              <a:extLst>
                <a:ext uri="{FF2B5EF4-FFF2-40B4-BE49-F238E27FC236}">
                  <a16:creationId xmlns:a16="http://schemas.microsoft.com/office/drawing/2014/main" id="{771A53A1-00FF-27C5-27F4-6098A7B48FCB}"/>
                </a:ext>
              </a:extLst>
            </p:cNvPr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>
              <a:extLst>
                <a:ext uri="{FF2B5EF4-FFF2-40B4-BE49-F238E27FC236}">
                  <a16:creationId xmlns:a16="http://schemas.microsoft.com/office/drawing/2014/main" id="{CE1B35D7-FE01-DFC7-E874-F433A5290868}"/>
                </a:ext>
              </a:extLst>
            </p:cNvPr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9">
              <a:extLst>
                <a:ext uri="{FF2B5EF4-FFF2-40B4-BE49-F238E27FC236}">
                  <a16:creationId xmlns:a16="http://schemas.microsoft.com/office/drawing/2014/main" id="{CA71A064-B33A-8D58-CCA0-EDAF037773AC}"/>
                </a:ext>
              </a:extLst>
            </p:cNvPr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9">
            <a:extLst>
              <a:ext uri="{FF2B5EF4-FFF2-40B4-BE49-F238E27FC236}">
                <a16:creationId xmlns:a16="http://schemas.microsoft.com/office/drawing/2014/main" id="{6CEACB8E-338E-988C-B507-827F346BDA74}"/>
              </a:ext>
            </a:extLst>
          </p:cNvPr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67921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311</Words>
  <Application>Microsoft Office PowerPoint</Application>
  <PresentationFormat>On-screen Show (16:9)</PresentationFormat>
  <Paragraphs>120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Nunito Light</vt:lpstr>
      <vt:lpstr>Aptos Display</vt:lpstr>
      <vt:lpstr>Bebas Neue</vt:lpstr>
      <vt:lpstr>Comfortaa</vt:lpstr>
      <vt:lpstr>Fira Code</vt:lpstr>
      <vt:lpstr>Source Code Pro</vt:lpstr>
      <vt:lpstr>Source Code Pro Medium</vt:lpstr>
      <vt:lpstr>Introduction to Java Programming for High School by Slidesgo</vt:lpstr>
      <vt:lpstr>Présentation de la  SAÉ 1.05   à l’IUT de Roanne</vt:lpstr>
      <vt:lpstr>Sommaire</vt:lpstr>
      <vt:lpstr>Comment identifier le problème ?</vt:lpstr>
      <vt:lpstr>Ce que nous avons récupéré</vt:lpstr>
      <vt:lpstr>Quel est l’objectif de créer ce code ?</vt:lpstr>
      <vt:lpstr>Analyser rapidement!</vt:lpstr>
      <vt:lpstr>Pourquoi ce langage ?</vt:lpstr>
      <vt:lpstr>Mise en place du cahier des charges</vt:lpstr>
      <vt:lpstr>Cahier des charges</vt:lpstr>
      <vt:lpstr>Fonctionnement du  Programme</vt:lpstr>
      <vt:lpstr>Analyse fichier TCP dump</vt:lpstr>
      <vt:lpstr>Rapport Markdown et HTML</vt:lpstr>
      <vt:lpstr>Enregistrement CSV</vt:lpstr>
      <vt:lpstr>Utilisation n’importe où du programme</vt:lpstr>
      <vt:lpstr>Git</vt:lpstr>
      <vt:lpstr>Pip</vt:lpstr>
      <vt:lpstr>Python</vt:lpstr>
      <vt:lpstr>Démonstration du programme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Pierre Hiltenbrand</dc:creator>
  <cp:lastModifiedBy>Pierre Hiltenbrand</cp:lastModifiedBy>
  <cp:revision>9</cp:revision>
  <dcterms:modified xsi:type="dcterms:W3CDTF">2025-01-22T00:39:48Z</dcterms:modified>
</cp:coreProperties>
</file>