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4" r:id="rId9"/>
    <p:sldId id="267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2848-1652-35B5-9CDB-2079A9A82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318E-A112-46E1-E11E-959F38D94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9458-AAE8-C243-17CA-A30C38EC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C270-9CD9-F1B1-1CFF-CC8328F8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38CC-5C7C-5FEF-791F-3CDA543E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F89-4A0B-AE4C-B5D3-BBF96174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E705C-B9FF-ACBD-649D-B6902FC6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FEC0-2BCC-28EF-D3B1-DDBDEBF6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946D-E61A-D518-2190-309603A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7E9D-1681-303A-547F-51C26F52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E3400-14C1-4B3E-72BE-9BD9AA469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7F89-9E0B-382C-1C5A-4A2BB3E3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9B8C-EF75-20E7-D3B1-0D91146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3C9B-7DBA-C777-0E5A-1E35C48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A61B-CB9B-6227-3AA6-0BF9B6BC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003C-3132-DED1-EFFA-2C70490D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DE36-B1CD-FA5D-24E7-23E236EC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539B-90DA-2238-46DB-751F1D4D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320E-3262-C046-CB22-A19D51ED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F270-542A-B627-2047-5906256D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12CF-FD91-39D8-1423-A75BF7FA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7EBF-5179-BB79-D2F5-D2AFF806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3152-CCEE-DC5F-8E7C-3057186A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05B4-EB13-D571-C94E-DF74EE6D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96D6-518C-342A-FEF4-528FC812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487D-295A-829D-4FE3-33A6EDF6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0CC6-B788-23BE-2871-1C7ECAE26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E1A9A-2CBB-E0B6-A6EE-A88BD8162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C2E5-06AC-6D28-2A70-0305739F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405F-4502-E6B9-D497-098AAF55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A2132-3052-EC27-A21A-415D9992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B6C-9E8D-2894-07A9-2CBE1A64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96FA-FAD4-36FC-FA3A-0026AB14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DAADC-055C-8C2E-DCA7-FF67688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6437-D1C7-E89F-621F-54C9B46D2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344D9-89A2-78D4-04A6-A9A83726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ECF3D-1B6F-19FD-1830-960C68D3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63124-BBEE-8B0A-7F16-8478EE8B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62353-F8E3-0D79-E490-2C2F0D1B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734E-650E-0855-72FC-57CEF52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6857B-B625-5641-1D76-3D919EBC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F1904-AA0E-8158-ACED-5313A5DE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485D-0D54-91EE-7C5C-4DF7F2A1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08EE-409C-0DE1-4388-A156E730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333A7-8FFA-8D4E-0485-EEF1261B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4037-8C2E-F387-00D6-FD8A47A7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694E-08FE-0601-6311-F912C83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E5A1-4396-209E-AC65-36EC5B1A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534A-86EC-059E-C831-B563B0E4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A72DC-E759-3608-FC39-41E1DCC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5CD57-9CB0-ACC6-5A24-B5F27A2D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0CAA-F874-1B8F-B11F-BE268FD5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148-0F27-880C-0A6F-66F962D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7B6AC-81E6-2C93-897F-298FFBEEA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10BE-482B-76CC-F034-AAA24018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075D-B167-5033-C4F7-401C7147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76F1-8B97-3F29-A66C-57DC557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BCCC-468F-52F5-C3AF-7A675AC3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51A73-4722-EF9F-7155-1E643854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2A755-0407-C09D-8657-4AF140C8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94FC-07B1-190A-289D-399D467A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37CC-FB20-421A-8A0E-A13141D7E3A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2082-1FFB-0E71-A9B8-321CC98BE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C6ED-8AA7-7D96-186F-97E046A73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A59E-F330-4AF6-B83B-EDDB331C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e0uAQ8otL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ObouwCHk8w&amp;t=33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YnnGbcM-H8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A18E-C342-5BE9-2D04-83C700187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</a:t>
            </a:r>
            <a:br>
              <a:rPr lang="en-US" dirty="0"/>
            </a:br>
            <a:r>
              <a:rPr lang="en-US" dirty="0"/>
              <a:t>CSC 126</a:t>
            </a:r>
            <a:br>
              <a:rPr lang="en-US" sz="5300" dirty="0"/>
            </a:br>
            <a:r>
              <a:rPr lang="en-US" sz="5300" dirty="0"/>
              <a:t>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D5915-3DDF-7C8F-91E1-C3BEDDCA1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					Prof: Pierre S Louis-Jacques</a:t>
            </a:r>
          </a:p>
        </p:txBody>
      </p:sp>
    </p:spTree>
    <p:extLst>
      <p:ext uri="{BB962C8B-B14F-4D97-AF65-F5344CB8AC3E}">
        <p14:creationId xmlns:p14="http://schemas.microsoft.com/office/powerpoint/2010/main" val="23026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D204-BC97-9749-4B2C-2EAA7F43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WHAT IS COMPUTER SCIENCE ?</a:t>
            </a:r>
          </a:p>
        </p:txBody>
      </p:sp>
    </p:spTree>
    <p:extLst>
      <p:ext uri="{BB962C8B-B14F-4D97-AF65-F5344CB8AC3E}">
        <p14:creationId xmlns:p14="http://schemas.microsoft.com/office/powerpoint/2010/main" val="40110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29BD-8204-10CD-3012-0B41EE71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(15) C++ Tutorial: Write your First Program using Visual Studio Community 2022 (for beginners) – 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7CF17D17-361A-0A9A-72A9-D140D860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" r="-2" b="17538"/>
          <a:stretch/>
        </p:blipFill>
        <p:spPr>
          <a:xfrm>
            <a:off x="321730" y="24199"/>
            <a:ext cx="5674897" cy="3017405"/>
          </a:xfrm>
          <a:prstGeom prst="rect">
            <a:avLst/>
          </a:prstGeom>
        </p:spPr>
      </p:pic>
      <p:pic>
        <p:nvPicPr>
          <p:cNvPr id="9" name="Picture 8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539DA9FB-F52C-CE34-6BE0-F0F94E7FDC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346"/>
          <a:stretch/>
        </p:blipFill>
        <p:spPr>
          <a:xfrm>
            <a:off x="321730" y="3758370"/>
            <a:ext cx="5674897" cy="2789954"/>
          </a:xfrm>
          <a:prstGeom prst="rect">
            <a:avLst/>
          </a:prstGeom>
        </p:spPr>
      </p:pic>
      <p:pic>
        <p:nvPicPr>
          <p:cNvPr id="7" name="Picture 6" descr="A picture containing text, indoor, shelf, computer&#10;&#10;Description automatically generated">
            <a:extLst>
              <a:ext uri="{FF2B5EF4-FFF2-40B4-BE49-F238E27FC236}">
                <a16:creationId xmlns:a16="http://schemas.microsoft.com/office/drawing/2014/main" id="{98EEF71D-65B2-C6CE-933B-EB616C300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r="-2" b="13542"/>
          <a:stretch/>
        </p:blipFill>
        <p:spPr>
          <a:xfrm>
            <a:off x="6195373" y="233242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969C-995C-3EE1-8661-4A92DA8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993"/>
            <a:ext cx="6007510" cy="674001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595959"/>
                </a:solidFill>
              </a:rPr>
              <a:t>WHAT ARE COMPUTERS USED FOR?</a:t>
            </a:r>
            <a:r>
              <a:rPr lang="en-US" sz="1200" b="1" dirty="0">
                <a:solidFill>
                  <a:srgbClr val="595959"/>
                </a:solidFill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a) surf internet, search, communicate,                                     a) computer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    compute, navigate, expert system, trade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b) Pascaline, difference engine, analytical			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    engine, Mark I, UNIVAC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c) arithmetic logic unit, control unit, memory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    input/output device 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d) instruction and data in same memory 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e) vacuum tube, transistors, chips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595959"/>
                </a:solidFill>
              </a:rPr>
              <a:t>f) central process unit on one chip                                                  b) microprocessor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595959"/>
                </a:solidFill>
                <a:hlinkClick r:id="rId2"/>
              </a:rPr>
              <a:t>https://www.youtube.com/watch?v=4ObouwCHk8w&amp;t=33s</a:t>
            </a:r>
            <a:endParaRPr lang="en-US" sz="1900" dirty="0">
              <a:solidFill>
                <a:srgbClr val="59595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C08BDCE5-1019-8822-3BA2-0FF045727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5" y="1327354"/>
            <a:ext cx="5574890" cy="40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35C5-16CC-2F9D-D4AD-975173A7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-17305"/>
            <a:ext cx="5958348" cy="6720348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rgbClr val="595959"/>
                </a:solidFill>
              </a:rPr>
              <a:t>WHAT ALL COMPUTERS HAVE IN COMMON?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a) electronic device, perform commands	        a) computer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b) hardware, software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c) CPU (central processing unit), main memory(RAM),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   input(keyboard, mouse, camera)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   output(screen,  printer, secondary storage)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d) ordered cells, unique location or address, bits             b) main memory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e) programs during execution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f) permanent storage		                       			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g) hard disk, flash drive, CD-ROMs		c) secondary storage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h) specific tasks		                       d) software			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i) system, applications 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j) manage memory, input/output, storage			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595959"/>
                </a:solidFill>
              </a:rPr>
              <a:t>k) operating system	 </a:t>
            </a:r>
          </a:p>
          <a:p>
            <a:pPr marL="0" indent="0">
              <a:buNone/>
            </a:pPr>
            <a:endParaRPr lang="en-US" sz="56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595959"/>
                </a:solidFill>
                <a:hlinkClick r:id="rId2"/>
              </a:rPr>
              <a:t>https://www.youtube.com/watch?v=YnnGbcM-H8c</a:t>
            </a:r>
            <a:endParaRPr lang="en-US" sz="6400" dirty="0">
              <a:solidFill>
                <a:srgbClr val="595959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D601E76-2EAD-8739-2EA8-FF487D44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2354458"/>
            <a:ext cx="4797056" cy="2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3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2DC4-B91D-5032-7310-E32F04C8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108155"/>
            <a:ext cx="5948516" cy="66761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TALK TO A COMPUTER?</a:t>
            </a: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a) continuous  		a) analog signal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b) sequence of 0's and 1's	b) digital signal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			c) machine language, binary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c) reliable, exact copy                             c) binary digit/bit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0 or 1 						</a:t>
            </a: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96FA5D-DCC8-9B55-CB18-4CBA09E4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1189703"/>
            <a:ext cx="5584722" cy="4916129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DB0ED5-60BA-CF2C-D6CD-AA328037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3225222"/>
            <a:ext cx="4930567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3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2DC4-B91D-5032-7310-E32F04C8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108155"/>
            <a:ext cx="5948516" cy="66761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TALK TO A COMPUTER?</a:t>
            </a: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a) instructions in bits		a) machine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b) opcode, address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c) mnemonic		b) assembly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assembly language to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     machine language  		 c) assembler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e) close to natural language 	 d) high level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FORTRAN, COBOL, C++, C, PYTHON,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   PHP, JAVASCRIPT, JAVA, C#</a:t>
            </a: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96FA5D-DCC8-9B55-CB18-4CBA09E4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1189703"/>
            <a:ext cx="5584722" cy="491612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59E182-C178-B195-E820-EB96B620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4" y="3104269"/>
            <a:ext cx="5540220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AE0-CD96-7B6D-F059-91FCE676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78658"/>
            <a:ext cx="5879690" cy="66761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WHAT LANGUAGE WE WILL USE?</a:t>
            </a:r>
          </a:p>
          <a:p>
            <a:pPr marL="0" indent="0"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a) program written in a high level language 	a) source code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b) syntax rules		 	b) compiler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c) object program = machine language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95959"/>
                </a:solidFill>
              </a:rPr>
              <a:t>d) prewritten code			c) linker</a:t>
            </a:r>
          </a:p>
          <a:p>
            <a:pPr marL="0" indent="0"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595959"/>
              </a:solidFill>
            </a:endParaRPr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56CBD5A9-B5D4-564B-2251-FB0460C3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1170039"/>
            <a:ext cx="5311876" cy="340196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ACA213E-3EEE-381B-BFF1-636B2472F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1" y="2871019"/>
            <a:ext cx="489246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6B1-2FD8-A667-FB8B-89B47AB4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68826"/>
            <a:ext cx="5840361" cy="66859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SOLVE OUR PROBLEMS?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1BCE87-1A88-8340-71CE-E840A247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7" y="685799"/>
            <a:ext cx="3180883" cy="553197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5DD63B-6972-1D29-DBC1-8202EB70B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3" y="570271"/>
            <a:ext cx="5287754" cy="57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6B1-2FD8-A667-FB8B-89B47AB4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68826"/>
            <a:ext cx="5840361" cy="66859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</a:rPr>
              <a:t>HOW DO WE SOLVE OUR PROBLEMS?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1BCE87-1A88-8340-71CE-E840A247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7" y="685799"/>
            <a:ext cx="3180883" cy="5531972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C935BC7-2B7E-449C-2630-7D9320C0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4" y="865553"/>
            <a:ext cx="4016088" cy="12726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A559477-537F-8913-4702-10E2F59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4" y="2138203"/>
            <a:ext cx="4305673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6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511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Lecture 1 CSC 126 Introduction to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Pierre.Louisjacques@cix.csi.cuny.edu</dc:creator>
  <cp:lastModifiedBy>Pierre.Louisjacques@cix.csi.cuny.edu</cp:lastModifiedBy>
  <cp:revision>14</cp:revision>
  <dcterms:created xsi:type="dcterms:W3CDTF">2023-01-21T14:25:50Z</dcterms:created>
  <dcterms:modified xsi:type="dcterms:W3CDTF">2023-01-24T22:38:32Z</dcterms:modified>
</cp:coreProperties>
</file>