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2C01-A0FC-1811-343A-3595B9C13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03CED-4D64-30D8-5B30-2B6B91184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6AA00-27E2-4878-D937-6C815ADD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A7D1-CC55-427C-9E7E-E36CFB2138A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80348-50DA-9D36-7268-7860EC52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4C57A-EB65-21ED-19A5-511C177B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C0DE-19ED-457E-A934-E2983E6C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3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B9F7-4568-B2AC-8244-D8A67604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E4B0E-4538-9B70-22FB-8B2C97548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1E98D-F0C8-3E6C-C75B-29ACADCD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A7D1-CC55-427C-9E7E-E36CFB2138A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33109-4EFF-1370-FD7F-3A4538F2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3C701-0E1A-B90C-C74E-4FD2020B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C0DE-19ED-457E-A934-E2983E6C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4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D905DE-0C93-B25B-A95C-ED039F234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3B7DC-6BED-9B58-1C1A-0597FC122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66DE4-BEB0-2F4E-D204-1E250882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A7D1-CC55-427C-9E7E-E36CFB2138A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3FEEF-959A-677B-A2D0-FDAD1770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AA369-E950-73D1-8911-A7D2CAA4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C0DE-19ED-457E-A934-E2983E6C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1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AB42-B37B-B9D5-F95B-C0D5EE44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44DAD-33B8-FD5E-F30B-4EE1138E0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9E6CD-32E5-5037-A711-9ABBB270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A7D1-CC55-427C-9E7E-E36CFB2138A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BEAD6-719A-47B2-55C6-17512D67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BC1A3-1091-CB6D-5044-63CCF9AB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C0DE-19ED-457E-A934-E2983E6C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0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852C-C79D-5DBC-57E7-4DEBA8012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136A3-A6DA-5960-43F9-D9A8D3D19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B5BC6-9980-2010-7AD4-9BD7AE9D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A7D1-CC55-427C-9E7E-E36CFB2138A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414B7-A356-F582-7B44-FA26F70F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EFE82-80AD-0772-A75C-43BBAAC7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C0DE-19ED-457E-A934-E2983E6C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5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9B60-7ECB-2799-9EDB-28E3C967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2C155-9E88-A86D-6362-6136B5810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1AA91-71D9-C3F0-9593-82F49916C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FD673-4EDC-159A-6093-61CE0825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A7D1-CC55-427C-9E7E-E36CFB2138A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10821-18BB-D694-F456-FA937BCB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A8FF2-5626-DB16-17AA-045BE436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C0DE-19ED-457E-A934-E2983E6C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5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3BA91-3F0E-3E3E-D151-95202456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4E973-61CA-A1C7-F0E1-B5652B813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897F7-AB6C-AEF5-FBF1-10B722A02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5540D-1766-80A9-73C1-2845D9AEC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9B2109-E6DA-DD45-FD55-DC2A63E9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F137D-5B15-6EF0-0B9F-A2082DFD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A7D1-CC55-427C-9E7E-E36CFB2138A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72A439-31AE-DBCB-81E2-121196B8A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3AB28-EE0A-1DDA-1A68-BDBBBBC4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C0DE-19ED-457E-A934-E2983E6C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2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3D8D-B13C-488C-91ED-744844D67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5CE2D0-C8D2-0F53-6B59-9126D5C0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A7D1-CC55-427C-9E7E-E36CFB2138A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74286-45B5-DCF2-11CB-C69791F8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9AC4B-9FFB-E5C6-C585-3287649C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C0DE-19ED-457E-A934-E2983E6C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0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285821-FAF1-5716-4A83-21AA02FB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A7D1-CC55-427C-9E7E-E36CFB2138A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991CD4-75F0-6054-84A6-51F4DFFF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3D912-8C67-DF15-00A4-9CAC4264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C0DE-19ED-457E-A934-E2983E6C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4CC7-FF16-5EDE-885B-D024F199B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7EEA6-A62A-6479-A537-B08EE8165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A7753-20EF-CCBC-B9F1-0BB76087A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AC225-44CF-8470-7890-BE982FC10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A7D1-CC55-427C-9E7E-E36CFB2138A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40EFA-6942-349D-2281-A1F35956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D9DAF-DA46-8909-DF81-368C2046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C0DE-19ED-457E-A934-E2983E6C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8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8F07-C248-F8FD-8B21-637928049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D9F763-AC1B-16B2-DE12-7790E4ECE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595B1-3597-47C3-E913-8FCAF1F04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F93B0-93B8-29E0-A882-64C3CB06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A7D1-CC55-427C-9E7E-E36CFB2138A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934E1-2CC2-5B49-27A9-A2BA6D1B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4018D-672D-FE12-7687-FF4425E6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C0DE-19ED-457E-A934-E2983E6C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9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060C7-7F94-CCDC-A597-AE8C031B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CF107-DD32-DC44-DC48-554942E06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32F7D-F0BE-6241-B5CD-2CE4DCA01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BA7D1-CC55-427C-9E7E-E36CFB2138A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CB252-7D0E-BE24-0074-B124BF1AA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3B100-6023-8D91-1FDB-C7C703114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BC0DE-19ED-457E-A934-E2983E6C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1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D04E-652F-B4BC-B4A1-8A30FEDE28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3</a:t>
            </a:r>
            <a:br>
              <a:rPr lang="en-US" dirty="0"/>
            </a:br>
            <a:r>
              <a:rPr lang="en-US" sz="3600" dirty="0"/>
              <a:t>csc 126/ Introduction to Computer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B7CF6-96BE-0946-9C09-DD469513FA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</a:t>
            </a:r>
          </a:p>
          <a:p>
            <a:r>
              <a:rPr lang="en-US" dirty="0"/>
              <a:t>						Prof. Pierre S Louis-Jacques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4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854C-FF05-8C14-3654-1391658D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12" y="214670"/>
            <a:ext cx="5985388" cy="716423"/>
          </a:xfrm>
        </p:spPr>
        <p:txBody>
          <a:bodyPr>
            <a:normAutofit/>
          </a:bodyPr>
          <a:lstStyle/>
          <a:p>
            <a:r>
              <a:rPr lang="en-US" sz="2800" dirty="0"/>
              <a:t>What does the computer see?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9C273F7-DC15-1B0F-7417-D60F9EBA1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55" y="931093"/>
            <a:ext cx="4930567" cy="2880610"/>
          </a:xfrm>
          <a:prstGeom prst="rect">
            <a:avLst/>
          </a:prstGeom>
        </p:spPr>
      </p:pic>
      <p:pic>
        <p:nvPicPr>
          <p:cNvPr id="6" name="Picture 5" descr="Rectangle&#10;&#10;Description automatically generated">
            <a:extLst>
              <a:ext uri="{FF2B5EF4-FFF2-40B4-BE49-F238E27FC236}">
                <a16:creationId xmlns:a16="http://schemas.microsoft.com/office/drawing/2014/main" id="{5C135787-381B-13DE-EBC4-02CC4A8AE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18177"/>
            <a:ext cx="3676650" cy="1247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AEE5D4-40BA-1380-C7A9-2F5D9334184F}"/>
              </a:ext>
            </a:extLst>
          </p:cNvPr>
          <p:cNvSpPr txBox="1"/>
          <p:nvPr/>
        </p:nvSpPr>
        <p:spPr>
          <a:xfrm>
            <a:off x="6459794" y="442452"/>
            <a:ext cx="409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Analog vs Digital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CEB8D1D9-7EB4-2442-C082-92C7DBF0E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019" y="3149257"/>
            <a:ext cx="4700071" cy="2997883"/>
          </a:xfrm>
          <a:prstGeom prst="rect">
            <a:avLst/>
          </a:prstGeom>
        </p:spPr>
      </p:pic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1D3ADC07-1138-07A0-872C-BD3F6F2482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55" y="3977390"/>
            <a:ext cx="4139382" cy="2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6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95C31C98-EDF3-D599-AFDE-C7F31AB1F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03" y="1465006"/>
            <a:ext cx="4892464" cy="43406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E1984F-0DB3-4F15-6D1B-E5C7822E5DC0}"/>
              </a:ext>
            </a:extLst>
          </p:cNvPr>
          <p:cNvSpPr txBox="1"/>
          <p:nvPr/>
        </p:nvSpPr>
        <p:spPr>
          <a:xfrm flipH="1">
            <a:off x="293134" y="962916"/>
            <a:ext cx="494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STEPS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BFDBA24-385B-9088-D92A-8C8A7349C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316" y="1543665"/>
            <a:ext cx="4734231" cy="398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C0A039A-867D-CD5D-02D4-14FFF5E1C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729" y="1346573"/>
            <a:ext cx="7069394" cy="5039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F1B19C-DC0D-379C-C9D0-53927032A902}"/>
              </a:ext>
            </a:extLst>
          </p:cNvPr>
          <p:cNvSpPr txBox="1"/>
          <p:nvPr/>
        </p:nvSpPr>
        <p:spPr>
          <a:xfrm>
            <a:off x="4365521" y="786581"/>
            <a:ext cx="444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LET US DISPLAY SOMETHING!!!</a:t>
            </a:r>
          </a:p>
        </p:txBody>
      </p:sp>
    </p:spTree>
    <p:extLst>
      <p:ext uri="{BB962C8B-B14F-4D97-AF65-F5344CB8AC3E}">
        <p14:creationId xmlns:p14="http://schemas.microsoft.com/office/powerpoint/2010/main" val="372970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6F0B-4366-E7E2-99A1-E7B5CC9B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681037"/>
            <a:ext cx="10164097" cy="1009651"/>
          </a:xfrm>
        </p:spPr>
        <p:txBody>
          <a:bodyPr/>
          <a:lstStyle/>
          <a:p>
            <a:pPr algn="ctr"/>
            <a:r>
              <a:rPr lang="en-US" dirty="0"/>
              <a:t>RULES AND TYPES!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ECCF7BB-1A24-E2E2-A2EC-20B58E6DA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748" y="1825625"/>
            <a:ext cx="6721422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7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9921-93B7-2C7F-73EA-1B91F1B5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ASSIGNMENTS</a:t>
            </a:r>
          </a:p>
        </p:txBody>
      </p:sp>
      <p:pic>
        <p:nvPicPr>
          <p:cNvPr id="9" name="Content Placeholder 8" descr="Text">
            <a:extLst>
              <a:ext uri="{FF2B5EF4-FFF2-40B4-BE49-F238E27FC236}">
                <a16:creationId xmlns:a16="http://schemas.microsoft.com/office/drawing/2014/main" id="{B4DDBEE0-8AD7-AE21-F3E8-D289175D1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115" y="1690688"/>
            <a:ext cx="6361530" cy="4719944"/>
          </a:xfrm>
        </p:spPr>
      </p:pic>
    </p:spTree>
    <p:extLst>
      <p:ext uri="{BB962C8B-B14F-4D97-AF65-F5344CB8AC3E}">
        <p14:creationId xmlns:p14="http://schemas.microsoft.com/office/powerpoint/2010/main" val="2988273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46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Lecture 3 csc 126/ Introduction to Computer Science</vt:lpstr>
      <vt:lpstr>What does the computer see?</vt:lpstr>
      <vt:lpstr>PowerPoint Presentation</vt:lpstr>
      <vt:lpstr>PowerPoint Presentation</vt:lpstr>
      <vt:lpstr>RULES AND TYPES!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Lec3 csc 126/ Introduction to Computer Science</dc:title>
  <dc:creator>Pierre.Louisjacques@cix.csi.cuny.edu</dc:creator>
  <cp:lastModifiedBy>Pierre.Louisjacques@cix.csi.cuny.edu</cp:lastModifiedBy>
  <cp:revision>3</cp:revision>
  <dcterms:created xsi:type="dcterms:W3CDTF">2023-01-31T23:33:07Z</dcterms:created>
  <dcterms:modified xsi:type="dcterms:W3CDTF">2023-02-01T02:13:17Z</dcterms:modified>
</cp:coreProperties>
</file>