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75F0A-A850-4C3B-B0A4-AC61E097D4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A2388-8E91-4F41-9C9B-4A7AC0C8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3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A2388-8E91-4F41-9C9B-4A7AC0C8A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6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3603-3AE7-6A59-8FB1-F2ACB69D7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2CA1E-418C-25A7-F99B-5E8D8C4EC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5683C-2556-042C-E94F-E44CEE6F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6960-C7C9-401E-8054-5B771F1FFF4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DA40C-B4A2-49EA-10E6-56DF032B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7A94A-2B38-0CDD-AD4E-57CE0347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ADE1-69D2-4DBE-A38B-684CCA3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9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AE4D-C582-D474-E7AD-98A63567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23E75-3C36-41A1-61CB-970D3686B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5F906-F18E-FE5C-44F1-9AD8988A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6960-C7C9-401E-8054-5B771F1FFF4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221F7-2F3A-5E44-08B7-B2135540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52471-82B6-CF4A-6AA3-2A78B322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ADE1-69D2-4DBE-A38B-684CCA3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5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776F8-96B5-BCEB-DCB2-2669E7C3A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486A4-9A58-D679-9A83-68467018A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5926-E226-E0E1-3D7A-5F40DEBB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6960-C7C9-401E-8054-5B771F1FFF4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6EF9C-BDCD-EFDD-B541-2EA01C13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892FB-1B48-785C-C051-CCEF77A4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ADE1-69D2-4DBE-A38B-684CCA3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67EB-7E1D-2E12-01A1-09FC4658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94CA0-1FB2-63C9-A0F4-AF1E25165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6821B-9894-F76B-2AA2-08F3587B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6960-C7C9-401E-8054-5B771F1FFF4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8DDA9-C110-A809-B86D-D048879F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7A499-66D0-9C3E-BE3E-5CF687C5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ADE1-69D2-4DBE-A38B-684CCA3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6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9C9A-E000-1D39-9D22-84774C2A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E6895-F3D2-3EBA-04A7-56FDD04A9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E06A0-F35D-0B83-6987-F4069509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6960-C7C9-401E-8054-5B771F1FFF4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4FAB2-7A09-D297-70D9-7E08EFED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61D86-F0AC-4367-1869-4C76DBC4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ADE1-69D2-4DBE-A38B-684CCA3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3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0AF9-3E56-740B-D9C0-8FC316D5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2D3B9-698B-FBE5-6EFC-5A4B1E6D8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487E8-4084-CAB2-9AAE-9936FA090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D63F4-7F20-318B-7FC5-F90D8794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6960-C7C9-401E-8054-5B771F1FFF4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A30A4-9636-340F-CD8F-2A4F11BA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C317A-B21E-1CC7-A2AF-681C3208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ADE1-69D2-4DBE-A38B-684CCA3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3135-B034-3A66-E6C1-1BD69342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FA02F-FB4D-74C5-96E7-F438C9ADF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27BF5-DDF6-7139-35BA-75371A097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648F3-801F-76F4-AD3E-4D5CBD8B4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0EBD5-FF47-A84D-6EB8-52F654B50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2B990-440D-0327-E472-4B4C9B5F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6960-C7C9-401E-8054-5B771F1FFF4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7016D-AA71-4FA6-8FD8-6D033591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68D33-E87F-05EE-425B-1C38852C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ADE1-69D2-4DBE-A38B-684CCA3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2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4329-62CE-0413-7AFD-A52C373E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E9EB3-8057-6D4A-0641-DFCAC02CF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6960-C7C9-401E-8054-5B771F1FFF4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E398F-A49F-8D06-6E45-2ED76507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10C03-8776-9F3A-7507-4A2D0E1C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ADE1-69D2-4DBE-A38B-684CCA3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B9913-120C-F868-C1A9-B6D97F01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6960-C7C9-401E-8054-5B771F1FFF4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2BD6B-8628-0F7B-50F2-419F21E3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2F881-732A-E4CC-A7D3-22527D55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ADE1-69D2-4DBE-A38B-684CCA3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4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222D-DE70-D6E2-5612-DBFBE6A4B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9A7D8-57FD-2A5D-601A-C7EDDFE41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EBCCA-CD5E-0AF9-E678-4CE51F247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AD72F-3237-75D5-7FAE-96CF3612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6960-C7C9-401E-8054-5B771F1FFF4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15693-87BF-1609-E8E1-DB2F8095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3DE64-C1AB-EFEB-A032-F2917C1F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ADE1-69D2-4DBE-A38B-684CCA3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3D56-F205-9F2C-E55B-21E41B5E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DB1AA-F999-967D-4D9D-6A65F77A1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FA337-A6A3-A5B8-8EB4-72D6253D9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3CE69-3C36-273C-7D0A-EA3A9DE8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6960-C7C9-401E-8054-5B771F1FFF4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279EE-2756-F814-7235-735CD043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72653-49CA-5B7D-3EA0-AE505377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ADE1-69D2-4DBE-A38B-684CCA3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573A4-9FC1-6209-17AB-777CF9D10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DA71F-B2B0-63A8-BB55-328FDB99F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BB8F2-BF1B-BD7A-E099-ACABD7838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86960-C7C9-401E-8054-5B771F1FFF4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7F978-464A-69F1-478F-C5BE25D6C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5370-2E69-69CA-EA53-8F0914017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9ADE1-69D2-4DBE-A38B-684CCA3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9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4tKdnweDEqg3JNPt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D83D-A36C-F370-E166-741A534D0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2</a:t>
            </a:r>
            <a:br>
              <a:rPr lang="en-US" dirty="0"/>
            </a:br>
            <a:r>
              <a:rPr lang="en-US" sz="4000" dirty="0"/>
              <a:t>CSC 126/Introduction to Computer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BDC02-5928-0EF8-2E4D-36A8CCDE0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5775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						Prof. Pierre S Louis-Jacques</a:t>
            </a:r>
          </a:p>
        </p:txBody>
      </p:sp>
    </p:spTree>
    <p:extLst>
      <p:ext uri="{BB962C8B-B14F-4D97-AF65-F5344CB8AC3E}">
        <p14:creationId xmlns:p14="http://schemas.microsoft.com/office/powerpoint/2010/main" val="289758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2687-C103-9FBC-F914-581CAE91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19" y="285135"/>
            <a:ext cx="11225981" cy="589182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3200" dirty="0"/>
              <a:t>REVIEW: </a:t>
            </a:r>
            <a:r>
              <a:rPr lang="en-US" sz="3200" dirty="0">
                <a:hlinkClick r:id="rId2"/>
              </a:rPr>
              <a:t>https://forms.gle/4tKdnweDEqg3JNPt5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4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35C969E6-60AA-87F4-3502-4AC5B3305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6173"/>
            <a:ext cx="5712542" cy="46609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837F58-BFC9-2D29-6BF9-3E6468996F2C}"/>
              </a:ext>
            </a:extLst>
          </p:cNvPr>
          <p:cNvSpPr txBox="1"/>
          <p:nvPr/>
        </p:nvSpPr>
        <p:spPr>
          <a:xfrm flipH="1">
            <a:off x="173536" y="266262"/>
            <a:ext cx="5263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DOES THE COMPUTER SEE?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8FC7AD-2E1D-0A2A-8D98-C9C0BA65B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529" y="1746173"/>
            <a:ext cx="6223820" cy="472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3A0AAD-481F-1B4F-6807-78A03717D9A4}"/>
              </a:ext>
            </a:extLst>
          </p:cNvPr>
          <p:cNvSpPr txBox="1"/>
          <p:nvPr/>
        </p:nvSpPr>
        <p:spPr>
          <a:xfrm>
            <a:off x="5825613" y="1238864"/>
            <a:ext cx="311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ASCII TABLE</a:t>
            </a:r>
          </a:p>
        </p:txBody>
      </p:sp>
    </p:spTree>
    <p:extLst>
      <p:ext uri="{BB962C8B-B14F-4D97-AF65-F5344CB8AC3E}">
        <p14:creationId xmlns:p14="http://schemas.microsoft.com/office/powerpoint/2010/main" val="372197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B04E653-88E7-BD43-DDA1-C90C93D36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43" y="924232"/>
            <a:ext cx="5432852" cy="4809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166E93-89BE-91BB-3F19-3989FD619683}"/>
              </a:ext>
            </a:extLst>
          </p:cNvPr>
          <p:cNvSpPr txBox="1"/>
          <p:nvPr/>
        </p:nvSpPr>
        <p:spPr>
          <a:xfrm>
            <a:off x="159342" y="324465"/>
            <a:ext cx="4697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STRUCTURE OF A C++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B8937-5A7C-DD5D-51FA-197A76EE6E3F}"/>
              </a:ext>
            </a:extLst>
          </p:cNvPr>
          <p:cNvSpPr txBox="1"/>
          <p:nvPr/>
        </p:nvSpPr>
        <p:spPr>
          <a:xfrm flipH="1">
            <a:off x="-61939" y="2336593"/>
            <a:ext cx="58816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TOOLS I WILL BE USING?</a:t>
            </a:r>
          </a:p>
          <a:p>
            <a:endParaRPr lang="en-US" dirty="0"/>
          </a:p>
          <a:p>
            <a:r>
              <a:rPr lang="en-US" dirty="0"/>
              <a:t>WHERE ARE THESE TOOLS?</a:t>
            </a:r>
          </a:p>
          <a:p>
            <a:endParaRPr lang="en-US" dirty="0"/>
          </a:p>
          <a:p>
            <a:r>
              <a:rPr lang="en-US" dirty="0"/>
              <a:t>C++ DOOR</a:t>
            </a:r>
          </a:p>
          <a:p>
            <a:endParaRPr lang="en-US" dirty="0"/>
          </a:p>
          <a:p>
            <a:r>
              <a:rPr lang="en-US" dirty="0"/>
              <a:t>MY CODE</a:t>
            </a:r>
          </a:p>
          <a:p>
            <a:endParaRPr lang="en-US" dirty="0"/>
          </a:p>
          <a:p>
            <a:r>
              <a:rPr lang="en-US" dirty="0"/>
              <a:t>SHUT THE DOOR</a:t>
            </a:r>
          </a:p>
        </p:txBody>
      </p:sp>
    </p:spTree>
    <p:extLst>
      <p:ext uri="{BB962C8B-B14F-4D97-AF65-F5344CB8AC3E}">
        <p14:creationId xmlns:p14="http://schemas.microsoft.com/office/powerpoint/2010/main" val="37288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BDB22-AD14-7658-54EA-6BFB34FF8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497394"/>
            <a:ext cx="5860026" cy="38126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a)arithmetic, string		                  a)expression</a:t>
            </a:r>
          </a:p>
          <a:p>
            <a:pPr marL="0" indent="0">
              <a:buNone/>
            </a:pPr>
            <a:r>
              <a:rPr lang="en-US" sz="1700" dirty="0"/>
              <a:t>b)collection of functions  	                  b)C++ program</a:t>
            </a:r>
          </a:p>
          <a:p>
            <a:pPr marL="0" indent="0">
              <a:buNone/>
            </a:pPr>
            <a:r>
              <a:rPr lang="en-US" sz="1700" dirty="0"/>
              <a:t>c)statements, accomplish something         c)function</a:t>
            </a:r>
          </a:p>
          <a:p>
            <a:pPr marL="0" indent="0">
              <a:buNone/>
            </a:pPr>
            <a:r>
              <a:rPr lang="en-US" sz="1700" dirty="0"/>
              <a:t>d)purpose of programs	                   d) comments</a:t>
            </a:r>
          </a:p>
          <a:p>
            <a:pPr marL="0" indent="0">
              <a:buNone/>
            </a:pPr>
            <a:r>
              <a:rPr lang="en-US" sz="1700" dirty="0"/>
              <a:t>e)stream insertion operator		e)&lt;&lt;</a:t>
            </a:r>
          </a:p>
          <a:p>
            <a:pPr marL="0" indent="0">
              <a:buNone/>
            </a:pPr>
            <a:r>
              <a:rPr lang="en-US" sz="1700" dirty="0"/>
              <a:t>f)memory location whose content	f)variable</a:t>
            </a:r>
          </a:p>
          <a:p>
            <a:pPr marL="0" indent="0">
              <a:buNone/>
            </a:pPr>
            <a:r>
              <a:rPr lang="en-US" sz="1700" dirty="0"/>
              <a:t>  can be changed </a:t>
            </a:r>
          </a:p>
          <a:p>
            <a:pPr marL="0" indent="0">
              <a:buNone/>
            </a:pPr>
            <a:r>
              <a:rPr lang="en-US" sz="1700" dirty="0"/>
              <a:t>g)declare, initialize, assign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B04E653-88E7-BD43-DDA1-C90C93D36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43" y="924232"/>
            <a:ext cx="5432852" cy="4809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166E93-89BE-91BB-3F19-3989FD619683}"/>
              </a:ext>
            </a:extLst>
          </p:cNvPr>
          <p:cNvSpPr txBox="1"/>
          <p:nvPr/>
        </p:nvSpPr>
        <p:spPr>
          <a:xfrm>
            <a:off x="159342" y="324465"/>
            <a:ext cx="4697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DO WE STORE OUR INFORMATION?</a:t>
            </a:r>
          </a:p>
        </p:txBody>
      </p:sp>
    </p:spTree>
    <p:extLst>
      <p:ext uri="{BB962C8B-B14F-4D97-AF65-F5344CB8AC3E}">
        <p14:creationId xmlns:p14="http://schemas.microsoft.com/office/powerpoint/2010/main" val="346824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B04E653-88E7-BD43-DDA1-C90C93D36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54" y="807593"/>
            <a:ext cx="5679747" cy="5239568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166E93-89BE-91BB-3F19-3989FD619683}"/>
              </a:ext>
            </a:extLst>
          </p:cNvPr>
          <p:cNvSpPr txBox="1"/>
          <p:nvPr/>
        </p:nvSpPr>
        <p:spPr>
          <a:xfrm>
            <a:off x="159342" y="294968"/>
            <a:ext cx="4697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RULES!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E7FED3A-9039-6190-0857-FDFB310F977C}"/>
              </a:ext>
            </a:extLst>
          </p:cNvPr>
          <p:cNvSpPr txBox="1">
            <a:spLocks/>
          </p:cNvSpPr>
          <p:nvPr/>
        </p:nvSpPr>
        <p:spPr>
          <a:xfrm>
            <a:off x="0" y="1252862"/>
            <a:ext cx="5860026" cy="5533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/>
              <a:t>a)collection of one or more	         a)C++ program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/>
              <a:t>  subprograms,  functions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/>
              <a:t>b)collection of statement,	           b)function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/>
              <a:t>  accomplish something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/>
              <a:t>c)predefined, standard                              c)main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/>
              <a:t>d)valid statements		            d)syntax rules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/>
              <a:t>e)single line comment		            e)//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/>
              <a:t>f)+ - * /                                                           f)special symbol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/>
              <a:t>  . ; ? ,         		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/>
              <a:t>  &lt;= != == &gt;=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/>
              <a:t>g)int float double char		             g) reserved words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/>
              <a:t>  const void return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/>
              <a:t>h)letters, digits, underscore,                        h)identifier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/>
              <a:t>  begin with letter or underscore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 err="1"/>
              <a:t>i</a:t>
            </a:r>
            <a:r>
              <a:rPr lang="en-US" sz="1700" dirty="0"/>
              <a:t>)predefined identifiers	               </a:t>
            </a:r>
            <a:r>
              <a:rPr lang="en-US" sz="1700" dirty="0" err="1"/>
              <a:t>i</a:t>
            </a:r>
            <a:r>
              <a:rPr lang="en-US" sz="1700" dirty="0"/>
              <a:t>)</a:t>
            </a:r>
            <a:r>
              <a:rPr lang="en-US" sz="1700" dirty="0" err="1"/>
              <a:t>cout</a:t>
            </a:r>
            <a:r>
              <a:rPr lang="en-US" sz="1700" dirty="0"/>
              <a:t>, </a:t>
            </a:r>
            <a:r>
              <a:rPr lang="en-US" sz="1700" dirty="0" err="1"/>
              <a:t>cin</a:t>
            </a:r>
            <a:endParaRPr lang="en-US" sz="17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/>
              <a:t>j)case sensitive		               j)C++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4659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166E93-89BE-91BB-3F19-3989FD619683}"/>
              </a:ext>
            </a:extLst>
          </p:cNvPr>
          <p:cNvSpPr txBox="1"/>
          <p:nvPr/>
        </p:nvSpPr>
        <p:spPr>
          <a:xfrm>
            <a:off x="68826" y="93408"/>
            <a:ext cx="4709651" cy="560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DATA TYPE SHOULD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BDB22-AD14-7658-54EA-6BFB34FF8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7532"/>
            <a:ext cx="5250426" cy="614381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600" dirty="0"/>
              <a:t>a) set of values, allowed operation    a)data type</a:t>
            </a:r>
          </a:p>
          <a:p>
            <a:pPr marL="0" indent="0">
              <a:buNone/>
            </a:pPr>
            <a:r>
              <a:rPr lang="en-US" sz="1600" dirty="0"/>
              <a:t>b)simple, structured, pointer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c)integral, floating point,                     b)simple data type</a:t>
            </a:r>
          </a:p>
          <a:p>
            <a:pPr marL="0" indent="0">
              <a:buNone/>
            </a:pPr>
            <a:r>
              <a:rPr lang="en-US" sz="1600" dirty="0"/>
              <a:t>enumeration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d)char, short, int, long, bool, unsigned char</a:t>
            </a:r>
          </a:p>
          <a:p>
            <a:pPr marL="0" indent="0">
              <a:buNone/>
            </a:pPr>
            <a:r>
              <a:rPr lang="en-US" sz="1600" dirty="0"/>
              <a:t>unsigned short, unsigned int, unsigned long, </a:t>
            </a:r>
          </a:p>
          <a:p>
            <a:pPr marL="0" indent="0">
              <a:buNone/>
            </a:pPr>
            <a:r>
              <a:rPr lang="en-US" sz="1600" dirty="0"/>
              <a:t>long long, unsigned long long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B04E653-88E7-BD43-DDA1-C90C93D36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54" y="809216"/>
            <a:ext cx="5679747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427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3813</TotalTime>
  <Words>356</Words>
  <Application>Microsoft Office PowerPoint</Application>
  <PresentationFormat>Widescreen</PresentationFormat>
  <Paragraphs>64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Lecture 2 CSC 126/Introduction to Computer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CSC 126/Introduction to Computer Science</dc:title>
  <dc:creator>Pierre.Louisjacques@cix.csi.cuny.edu</dc:creator>
  <cp:lastModifiedBy>Pierre.Louisjacques@cix.csi.cuny.edu</cp:lastModifiedBy>
  <cp:revision>8</cp:revision>
  <dcterms:created xsi:type="dcterms:W3CDTF">2023-01-25T22:00:52Z</dcterms:created>
  <dcterms:modified xsi:type="dcterms:W3CDTF">2023-01-30T04:45:48Z</dcterms:modified>
</cp:coreProperties>
</file>