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4"/>
  </p:notesMasterIdLst>
  <p:sldIdLst>
    <p:sldId id="256" r:id="rId2"/>
    <p:sldId id="261" r:id="rId3"/>
    <p:sldId id="268" r:id="rId4"/>
    <p:sldId id="257" r:id="rId5"/>
    <p:sldId id="263" r:id="rId6"/>
    <p:sldId id="266" r:id="rId7"/>
    <p:sldId id="259" r:id="rId8"/>
    <p:sldId id="264" r:id="rId9"/>
    <p:sldId id="269" r:id="rId10"/>
    <p:sldId id="260" r:id="rId11"/>
    <p:sldId id="270" r:id="rId12"/>
    <p:sldId id="267" r:id="rId13"/>
  </p:sldIdLst>
  <p:sldSz cx="12192000" cy="6858000"/>
  <p:notesSz cx="7105650" cy="10236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C341D-D0B0-430D-AE82-50C1F50B5407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3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9750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3438"/>
            <a:ext cx="3079750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8E6C-20BA-4381-A1FD-E501C82474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56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ECA3-6BB7-41E1-8502-876CE11DDB82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4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4D7-7CAE-4C31-A2A5-22D47BDC46AF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72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3710-1CB5-446D-9086-97268FA609BD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69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AF64-5BEA-4675-8A65-907C5A7BDCC8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973E-AAE4-4844-AE7D-A674980AA831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FF50-B455-4EC1-BFD6-76482636D2BC}" type="datetime1">
              <a:rPr lang="fr-FR" smtClean="0"/>
              <a:t>16/12/2016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0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099C-6CE5-4A18-8EC4-59F9385CC731}" type="datetime1">
              <a:rPr lang="fr-FR" smtClean="0"/>
              <a:t>16/12/2016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03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4732-45CE-4C22-9C4B-1D2ED277FB18}" type="datetime1">
              <a:rPr lang="fr-FR" smtClean="0"/>
              <a:t>16/12/2016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3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F96-A97D-4623-AC65-F86CFD0CCDB8}" type="datetime1">
              <a:rPr lang="fr-FR" smtClean="0"/>
              <a:t>16/12/2016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DACE47-8374-4065-B235-2BA0BA12A72B}" type="datetime1">
              <a:rPr lang="fr-FR" smtClean="0"/>
              <a:t>16/12/2016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4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B8B3-7915-4FDF-A026-F6A1B98C3389}" type="datetime1">
              <a:rPr lang="fr-FR" smtClean="0"/>
              <a:t>16/12/2016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3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BD9F0C-8FAC-49A4-B0AD-155308AD78C3}" type="datetime1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8E8462-BA2D-465E-BD05-275D1A2EFDC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5222" y="1910774"/>
            <a:ext cx="9144000" cy="103360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Projet Programmation Procédurale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199" y="1140903"/>
            <a:ext cx="10515600" cy="900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04286" y="4722730"/>
            <a:ext cx="229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PFEIFER Florian</a:t>
            </a:r>
          </a:p>
          <a:p>
            <a:r>
              <a:rPr lang="fr-FR" dirty="0"/>
              <a:t>BUET Thomas</a:t>
            </a:r>
          </a:p>
          <a:p>
            <a:r>
              <a:rPr lang="fr-FR" dirty="0"/>
              <a:t>BRAESCH Antoine</a:t>
            </a:r>
          </a:p>
          <a:p>
            <a:r>
              <a:rPr lang="fr-FR" dirty="0"/>
              <a:t>DUMANGIN Pierre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3" y="5949376"/>
            <a:ext cx="1003225" cy="65036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098717" y="3364814"/>
            <a:ext cx="39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Du jeudi 8/12/2016 au jeudi 15/12/2016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10649" y="650384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45586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763" y="2120153"/>
            <a:ext cx="10192871" cy="365311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Difficulté à centrer l’image PBM</a:t>
            </a:r>
          </a:p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 Difficultés à afficher horizontalement l’heure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Améliore l’utilisation de Linux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Bon esprit d’équipe</a:t>
            </a:r>
          </a:p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fr-FR" sz="2800" dirty="0"/>
              <a:t>Améliore beaucoup les connaissance en C (tableau à deux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r-FR" sz="2800" dirty="0"/>
              <a:t>Dimensions, utilisation des fichiers en c, découverte des fichiers PBM)</a:t>
            </a:r>
          </a:p>
          <a:p>
            <a:pPr marL="0" indent="0">
              <a:lnSpc>
                <a:spcPct val="50000"/>
              </a:lnSpc>
              <a:buNone/>
            </a:pPr>
            <a:endParaRPr lang="fr-FR" sz="28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47" y="6032290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5.	Bilan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10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1110649" y="650384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13826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 Perspectives d’évolution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Rajout d’un troisième mode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Pouvoir créer ses propres images depuis la console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Compatibilité avec différentes tailles de console (80x80, 124x24, 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11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110649" y="650384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76901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1409" y="2814650"/>
            <a:ext cx="10058400" cy="1450757"/>
          </a:xfrm>
        </p:spPr>
        <p:txBody>
          <a:bodyPr/>
          <a:lstStyle/>
          <a:p>
            <a:pPr algn="ctr"/>
            <a:r>
              <a:rPr lang="fr-FR" dirty="0"/>
              <a:t>Avez – vous des 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3" y="5949376"/>
            <a:ext cx="1003225" cy="6503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110649" y="650384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36650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6135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3233" y="1904457"/>
            <a:ext cx="6813538" cy="402336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Contexte du projet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Launcher</a:t>
            </a:r>
            <a:r>
              <a:rPr lang="fr-FR" sz="2400" dirty="0"/>
              <a:t> </a:t>
            </a:r>
            <a:r>
              <a:rPr lang="fr-FR" sz="2400" dirty="0" err="1"/>
              <a:t>eXiaSaver</a:t>
            </a:r>
            <a:endParaRPr lang="fr-F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TermSaver</a:t>
            </a:r>
            <a:r>
              <a:rPr lang="fr-FR" sz="2400" dirty="0"/>
              <a:t> statique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 err="1"/>
              <a:t>TermSaver</a:t>
            </a:r>
            <a:r>
              <a:rPr lang="fr-FR" sz="2400" dirty="0"/>
              <a:t> dynamique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Démonstration d’</a:t>
            </a:r>
            <a:r>
              <a:rPr lang="fr-FR" sz="2400" dirty="0" err="1"/>
              <a:t>eXiaSaver</a:t>
            </a:r>
            <a:endParaRPr lang="fr-F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Bilan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3" y="5949376"/>
            <a:ext cx="1003225" cy="65036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110649" y="650384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43205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2980" y="-370542"/>
            <a:ext cx="10058400" cy="1450757"/>
          </a:xfrm>
        </p:spPr>
        <p:txBody>
          <a:bodyPr/>
          <a:lstStyle/>
          <a:p>
            <a:pPr algn="ctr"/>
            <a:r>
              <a:rPr lang="fr-FR" dirty="0"/>
              <a:t>1.	Contexte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Générateur d’écran de veille pour terminal</a:t>
            </a:r>
          </a:p>
          <a:p>
            <a:endParaRPr lang="fr-FR" dirty="0"/>
          </a:p>
          <a:p>
            <a:r>
              <a:rPr lang="fr-FR" dirty="0"/>
              <a:t>Développer en C sous Linux</a:t>
            </a:r>
          </a:p>
          <a:p>
            <a:endParaRPr lang="fr-FR" dirty="0"/>
          </a:p>
          <a:p>
            <a:r>
              <a:rPr lang="fr-FR" dirty="0"/>
              <a:t>2 types d’écran de veille lancés aléatoirement</a:t>
            </a:r>
          </a:p>
          <a:p>
            <a:endParaRPr lang="fr-FR" dirty="0"/>
          </a:p>
          <a:p>
            <a:r>
              <a:rPr lang="fr-FR" dirty="0"/>
              <a:t>Type statique et type dynamique</a:t>
            </a:r>
          </a:p>
          <a:p>
            <a:endParaRPr lang="fr-FR" dirty="0"/>
          </a:p>
          <a:p>
            <a:r>
              <a:rPr lang="fr-FR" dirty="0"/>
              <a:t>Accès à un historique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3" y="5949376"/>
            <a:ext cx="1003225" cy="6503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110649" y="650384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80600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1.	</a:t>
            </a:r>
            <a:r>
              <a:rPr lang="fr-FR" dirty="0" err="1"/>
              <a:t>Launcher</a:t>
            </a:r>
            <a:r>
              <a:rPr lang="fr-FR" dirty="0"/>
              <a:t> </a:t>
            </a:r>
            <a:r>
              <a:rPr lang="fr-FR" dirty="0" err="1"/>
              <a:t>eXiaSaver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16" y="2576514"/>
            <a:ext cx="7296153" cy="502932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36" y="3715638"/>
            <a:ext cx="7174852" cy="149364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3" y="5949376"/>
            <a:ext cx="1003225" cy="65036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1110649" y="650384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65638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2.	</a:t>
            </a:r>
            <a:r>
              <a:rPr lang="fr-FR" dirty="0" err="1"/>
              <a:t>TermSaver</a:t>
            </a:r>
            <a:r>
              <a:rPr lang="fr-FR" dirty="0"/>
              <a:t> statique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96" y="1747778"/>
            <a:ext cx="6606561" cy="449097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3" y="5949376"/>
            <a:ext cx="1003225" cy="65036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110649" y="650384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78447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89900" y="234892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2.	</a:t>
            </a:r>
            <a:r>
              <a:rPr lang="fr-FR" dirty="0" err="1"/>
              <a:t>TermSaver</a:t>
            </a:r>
            <a:r>
              <a:rPr lang="fr-FR" dirty="0"/>
              <a:t> statique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40" y="1842246"/>
            <a:ext cx="8915400" cy="1689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40" y="3791836"/>
            <a:ext cx="7810500" cy="12827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3" y="5949376"/>
            <a:ext cx="1003225" cy="6503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996" y="2547651"/>
            <a:ext cx="983065" cy="271295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110649" y="650384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3019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3" y="5949376"/>
            <a:ext cx="1003225" cy="65036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89900" y="167780"/>
            <a:ext cx="10058400" cy="70551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3.	</a:t>
            </a:r>
            <a:r>
              <a:rPr lang="fr-FR" dirty="0" err="1"/>
              <a:t>TermSaver</a:t>
            </a:r>
            <a:r>
              <a:rPr lang="fr-FR" dirty="0"/>
              <a:t> dynamique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96" y="1938356"/>
            <a:ext cx="6120224" cy="3138576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7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1110649" y="650384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01289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09725"/>
            <a:ext cx="10058400" cy="68873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3.	</a:t>
            </a:r>
            <a:r>
              <a:rPr lang="fr-FR" dirty="0" err="1"/>
              <a:t>TermSaver</a:t>
            </a:r>
            <a:r>
              <a:rPr lang="fr-FR" dirty="0"/>
              <a:t> dynamique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70901"/>
            <a:ext cx="10058400" cy="4023360"/>
          </a:xfrm>
        </p:spPr>
        <p:txBody>
          <a:bodyPr>
            <a:normAutofit/>
          </a:bodyPr>
          <a:lstStyle/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&lt;</a:t>
            </a:r>
            <a:r>
              <a:rPr lang="fr-FR" dirty="0" err="1"/>
              <a:t>time.h</a:t>
            </a:r>
            <a:r>
              <a:rPr lang="fr-FR" dirty="0"/>
              <a:t>&gt;</a:t>
            </a:r>
          </a:p>
          <a:p>
            <a:pPr marL="201168" lvl="1" indent="0">
              <a:buNone/>
            </a:pPr>
            <a:endParaRPr lang="fr-FR" dirty="0"/>
          </a:p>
          <a:p>
            <a:pPr lvl="1"/>
            <a:r>
              <a:rPr lang="fr-FR" dirty="0"/>
              <a:t>Découpage de l’heure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Insertion de l’heure dans un tableau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Affichage de l’heure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3" y="5949376"/>
            <a:ext cx="1003225" cy="6503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06" y="1870900"/>
            <a:ext cx="1469757" cy="353941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110649" y="650384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55923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1374" y="2944639"/>
            <a:ext cx="10058400" cy="1450757"/>
          </a:xfrm>
        </p:spPr>
        <p:txBody>
          <a:bodyPr/>
          <a:lstStyle/>
          <a:p>
            <a:pPr algn="ctr"/>
            <a:br>
              <a:rPr lang="fr-FR" dirty="0"/>
            </a:br>
            <a:r>
              <a:rPr lang="fr-FR" dirty="0"/>
              <a:t>4.	Démonstration d’</a:t>
            </a:r>
            <a:r>
              <a:rPr lang="fr-FR" dirty="0" err="1"/>
              <a:t>eXiaSaver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8462-BA2D-465E-BD05-275D1A2EFDC9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3" y="5949376"/>
            <a:ext cx="1003225" cy="65036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110649" y="650384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70913892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1946</TotalTime>
  <Words>200</Words>
  <Application>Microsoft Office PowerPoint</Application>
  <PresentationFormat>Grand écran</PresentationFormat>
  <Paragraphs>86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Rétrospective</vt:lpstr>
      <vt:lpstr>Projet Programmation Procédurale</vt:lpstr>
      <vt:lpstr>SOMMAIRE</vt:lpstr>
      <vt:lpstr>1. Contexte du projet</vt:lpstr>
      <vt:lpstr>1. Launcher eXiaSaver</vt:lpstr>
      <vt:lpstr>2. TermSaver statique</vt:lpstr>
      <vt:lpstr>2. TermSaver statique</vt:lpstr>
      <vt:lpstr>3. TermSaver dynamique</vt:lpstr>
      <vt:lpstr>3. TermSaver dynamique</vt:lpstr>
      <vt:lpstr> 4. Démonstration d’eXiaSaver</vt:lpstr>
      <vt:lpstr>5. Bilan</vt:lpstr>
      <vt:lpstr> Perspectives d’évolution</vt:lpstr>
      <vt:lpstr>Avez – 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WEIDMANN THOMAS</dc:creator>
  <cp:lastModifiedBy>DUMANGIN PIERRE</cp:lastModifiedBy>
  <cp:revision>79</cp:revision>
  <dcterms:created xsi:type="dcterms:W3CDTF">2016-11-14T13:36:26Z</dcterms:created>
  <dcterms:modified xsi:type="dcterms:W3CDTF">2016-12-16T15:01:19Z</dcterms:modified>
</cp:coreProperties>
</file>