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9"/>
  </p:notesMasterIdLst>
  <p:sldIdLst>
    <p:sldId id="256" r:id="rId2"/>
    <p:sldId id="261" r:id="rId3"/>
    <p:sldId id="257" r:id="rId4"/>
    <p:sldId id="263" r:id="rId5"/>
    <p:sldId id="259" r:id="rId6"/>
    <p:sldId id="258" r:id="rId7"/>
    <p:sldId id="260" r:id="rId8"/>
  </p:sldIdLst>
  <p:sldSz cx="12192000" cy="6858000"/>
  <p:notesSz cx="7105650" cy="10236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750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9750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C341D-D0B0-430D-AE82-50C1F50B5407}" type="datetimeFigureOut">
              <a:rPr lang="fr-FR" smtClean="0"/>
              <a:t>14/12/2016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30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3438"/>
            <a:ext cx="3079750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4313" y="9723438"/>
            <a:ext cx="3079750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D8E6C-20BA-4381-A1FD-E501C82474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6569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AC71-CB11-4745-AAD5-F4F4AB5C6044}" type="datetimeFigureOut">
              <a:rPr lang="fr-FR" smtClean="0"/>
              <a:t>14/12/2016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8462-BA2D-465E-BD05-275D1A2EFDC9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943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AC71-CB11-4745-AAD5-F4F4AB5C6044}" type="datetimeFigureOut">
              <a:rPr lang="fr-FR" smtClean="0"/>
              <a:t>14/12/2016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8462-BA2D-465E-BD05-275D1A2EFD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72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AC71-CB11-4745-AAD5-F4F4AB5C6044}" type="datetimeFigureOut">
              <a:rPr lang="fr-FR" smtClean="0"/>
              <a:t>14/12/2016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8462-BA2D-465E-BD05-275D1A2EFD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69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AC71-CB11-4745-AAD5-F4F4AB5C6044}" type="datetimeFigureOut">
              <a:rPr lang="fr-FR" smtClean="0"/>
              <a:t>14/12/2016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8462-BA2D-465E-BD05-275D1A2EFD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689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AC71-CB11-4745-AAD5-F4F4AB5C6044}" type="datetimeFigureOut">
              <a:rPr lang="fr-FR" smtClean="0"/>
              <a:t>14/12/2016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8462-BA2D-465E-BD05-275D1A2EFDC9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77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AC71-CB11-4745-AAD5-F4F4AB5C6044}" type="datetimeFigureOut">
              <a:rPr lang="fr-FR" smtClean="0"/>
              <a:t>14/12/2016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8462-BA2D-465E-BD05-275D1A2EFD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0605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AC71-CB11-4745-AAD5-F4F4AB5C6044}" type="datetimeFigureOut">
              <a:rPr lang="fr-FR" smtClean="0"/>
              <a:t>14/12/2016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8462-BA2D-465E-BD05-275D1A2EFD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03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AC71-CB11-4745-AAD5-F4F4AB5C6044}" type="datetimeFigureOut">
              <a:rPr lang="fr-FR" smtClean="0"/>
              <a:t>14/12/2016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8462-BA2D-465E-BD05-275D1A2EFD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5347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AC71-CB11-4745-AAD5-F4F4AB5C6044}" type="datetimeFigureOut">
              <a:rPr lang="fr-FR" smtClean="0"/>
              <a:t>14/12/2016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8462-BA2D-465E-BD05-275D1A2EFD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729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9D8AC71-CB11-4745-AAD5-F4F4AB5C6044}" type="datetimeFigureOut">
              <a:rPr lang="fr-FR" smtClean="0"/>
              <a:t>14/12/2016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8E8462-BA2D-465E-BD05-275D1A2EFD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574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AC71-CB11-4745-AAD5-F4F4AB5C6044}" type="datetimeFigureOut">
              <a:rPr lang="fr-FR" smtClean="0"/>
              <a:t>14/12/2016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8462-BA2D-465E-BD05-275D1A2EFD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334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9D8AC71-CB11-4745-AAD5-F4F4AB5C6044}" type="datetimeFigureOut">
              <a:rPr lang="fr-FR" smtClean="0"/>
              <a:t>14/12/2016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F8E8462-BA2D-465E-BD05-275D1A2EFDC9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391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11775" y="1140903"/>
            <a:ext cx="9144000" cy="103360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Projet Programmation </a:t>
            </a:r>
            <a:r>
              <a:rPr lang="fr-FR" dirty="0" err="1"/>
              <a:t>Procedurale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61081" y="2427578"/>
            <a:ext cx="9269835" cy="2756817"/>
          </a:xfrm>
        </p:spPr>
        <p:txBody>
          <a:bodyPr/>
          <a:lstStyle/>
          <a:p>
            <a:r>
              <a:rPr lang="fr-FR" dirty="0"/>
              <a:t>Contexte: reconnaitre différents types de toucher à l’aide d’un capteur capacitif.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838199" y="1140903"/>
            <a:ext cx="10515600" cy="90028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104286" y="4722730"/>
            <a:ext cx="2297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PFEIFER Florian</a:t>
            </a:r>
          </a:p>
          <a:p>
            <a:r>
              <a:rPr lang="fr-FR" dirty="0"/>
              <a:t>BUET Thomas</a:t>
            </a:r>
          </a:p>
          <a:p>
            <a:r>
              <a:rPr lang="fr-FR" dirty="0"/>
              <a:t>BRAESCH Antoine</a:t>
            </a:r>
          </a:p>
          <a:p>
            <a:r>
              <a:rPr lang="fr-FR" dirty="0"/>
              <a:t>DUMANGIN Pierre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300" y="6074882"/>
            <a:ext cx="1003225" cy="65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67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6135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43233" y="1904457"/>
            <a:ext cx="6813538" cy="402336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 err="1"/>
              <a:t>Launcher</a:t>
            </a:r>
            <a:r>
              <a:rPr lang="fr-FR" sz="2400" dirty="0"/>
              <a:t> </a:t>
            </a:r>
            <a:r>
              <a:rPr lang="fr-FR" sz="2400" dirty="0" err="1"/>
              <a:t>eXiaSaver</a:t>
            </a:r>
            <a:endParaRPr lang="fr-FR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 err="1"/>
              <a:t>TermSaver</a:t>
            </a:r>
            <a:r>
              <a:rPr lang="fr-FR" sz="2400" dirty="0"/>
              <a:t> statique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 err="1"/>
              <a:t>TermSaver</a:t>
            </a:r>
            <a:r>
              <a:rPr lang="fr-FR" sz="2400" dirty="0"/>
              <a:t> dynamique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/>
              <a:t>Présentation d’</a:t>
            </a:r>
            <a:r>
              <a:rPr lang="fr-FR" sz="2400" dirty="0" err="1"/>
              <a:t>eXiaSaver</a:t>
            </a:r>
            <a:endParaRPr lang="fr-FR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/>
              <a:t>Bilan du projet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300" y="6074882"/>
            <a:ext cx="1003225" cy="65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58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89900" y="234892"/>
            <a:ext cx="10058400" cy="70551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1.	</a:t>
            </a:r>
            <a:r>
              <a:rPr lang="fr-FR" dirty="0" err="1"/>
              <a:t>Launcher</a:t>
            </a:r>
            <a:r>
              <a:rPr lang="fr-FR" dirty="0"/>
              <a:t> </a:t>
            </a:r>
            <a:r>
              <a:rPr lang="fr-FR" dirty="0" err="1"/>
              <a:t>eXiaSaver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300" y="6074882"/>
            <a:ext cx="1003225" cy="650366"/>
          </a:xfrm>
          <a:prstGeom prst="rect">
            <a:avLst/>
          </a:prstGeom>
        </p:spPr>
      </p:pic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1114995" y="1865445"/>
            <a:ext cx="10058400" cy="4023360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6380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300" y="6074882"/>
            <a:ext cx="1003225" cy="650366"/>
          </a:xfrm>
          <a:prstGeom prst="rect">
            <a:avLst/>
          </a:prstGeom>
        </p:spPr>
      </p:pic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989900" y="234892"/>
            <a:ext cx="10058400" cy="70551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2.	</a:t>
            </a:r>
            <a:r>
              <a:rPr lang="fr-FR" dirty="0" err="1"/>
              <a:t>TermSaver</a:t>
            </a:r>
            <a:r>
              <a:rPr lang="fr-FR" dirty="0"/>
              <a:t> statique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183340" y="1842246"/>
            <a:ext cx="10044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784475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78154" y="1837764"/>
            <a:ext cx="9951528" cy="40834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300" y="6074882"/>
            <a:ext cx="1003225" cy="650366"/>
          </a:xfrm>
          <a:prstGeom prst="rect">
            <a:avLst/>
          </a:prstGeom>
        </p:spPr>
      </p:pic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989900" y="234892"/>
            <a:ext cx="10058400" cy="70551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3.	</a:t>
            </a:r>
            <a:r>
              <a:rPr lang="fr-FR" dirty="0" err="1"/>
              <a:t>TermSaver</a:t>
            </a:r>
            <a:r>
              <a:rPr lang="fr-FR" dirty="0"/>
              <a:t> dynamique</a:t>
            </a:r>
          </a:p>
        </p:txBody>
      </p:sp>
    </p:spTree>
    <p:extLst>
      <p:ext uri="{BB962C8B-B14F-4D97-AF65-F5344CB8AC3E}">
        <p14:creationId xmlns:p14="http://schemas.microsoft.com/office/powerpoint/2010/main" val="3012890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300" y="6074882"/>
            <a:ext cx="1003225" cy="650366"/>
          </a:xfrm>
          <a:prstGeom prst="rect">
            <a:avLst/>
          </a:prstGeom>
        </p:spPr>
      </p:pic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989900" y="234892"/>
            <a:ext cx="10058400" cy="70551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4.	Présentation du circuit du capteur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6768" y="1836611"/>
            <a:ext cx="10058400" cy="4023360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1341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73076" y="2671604"/>
            <a:ext cx="8296712" cy="2076565"/>
          </a:xfrm>
        </p:spPr>
        <p:txBody>
          <a:bodyPr>
            <a:normAutofit/>
          </a:bodyPr>
          <a:lstStyle/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fr-FR" sz="2800" dirty="0"/>
              <a:t> Difficultés à rendre le capteur fiable</a:t>
            </a:r>
          </a:p>
          <a:p>
            <a:pPr marL="0" indent="0">
              <a:lnSpc>
                <a:spcPct val="50000"/>
              </a:lnSpc>
              <a:buNone/>
            </a:pPr>
            <a:endParaRPr lang="fr-FR" sz="2800" dirty="0"/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fr-FR" sz="2800" dirty="0"/>
              <a:t> Travail de groupe/méthodes de travail enrichissantes</a:t>
            </a:r>
          </a:p>
          <a:p>
            <a:pPr marL="0" indent="0">
              <a:lnSpc>
                <a:spcPct val="50000"/>
              </a:lnSpc>
              <a:buNone/>
            </a:pPr>
            <a:endParaRPr lang="fr-FR" sz="2800" dirty="0"/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fr-FR" sz="2800" dirty="0"/>
              <a:t> Répartition des tâches cohérente</a:t>
            </a:r>
          </a:p>
          <a:p>
            <a:pPr marL="0" indent="0">
              <a:buNone/>
            </a:pPr>
            <a:endParaRPr lang="fr-FR" sz="2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300" y="6063667"/>
            <a:ext cx="1003225" cy="650366"/>
          </a:xfrm>
          <a:prstGeom prst="rect">
            <a:avLst/>
          </a:prstGeom>
        </p:spPr>
      </p:pic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989900" y="234892"/>
            <a:ext cx="10058400" cy="70551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5.	Bilan</a:t>
            </a:r>
          </a:p>
        </p:txBody>
      </p:sp>
    </p:spTree>
    <p:extLst>
      <p:ext uri="{BB962C8B-B14F-4D97-AF65-F5344CB8AC3E}">
        <p14:creationId xmlns:p14="http://schemas.microsoft.com/office/powerpoint/2010/main" val="3138265177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TM02900769[[fn=Rétrospective]]</Template>
  <TotalTime>285</TotalTime>
  <Words>68</Words>
  <Application>Microsoft Office PowerPoint</Application>
  <PresentationFormat>Grand écran</PresentationFormat>
  <Paragraphs>23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</vt:lpstr>
      <vt:lpstr>Rétrospective</vt:lpstr>
      <vt:lpstr>Projet Programmation Procedurale</vt:lpstr>
      <vt:lpstr>SOMMAIRE</vt:lpstr>
      <vt:lpstr>1. Launcher eXiaSaver</vt:lpstr>
      <vt:lpstr>2. TermSaver statique</vt:lpstr>
      <vt:lpstr>3. TermSaver dynamique</vt:lpstr>
      <vt:lpstr>4. Présentation du circuit du capteur</vt:lpstr>
      <vt:lpstr>5. Bilan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SmartPatate</dc:title>
  <dc:creator>WEIDMANN THOMAS</dc:creator>
  <cp:lastModifiedBy>DUMANGIN PIERRE</cp:lastModifiedBy>
  <cp:revision>55</cp:revision>
  <dcterms:created xsi:type="dcterms:W3CDTF">2016-11-14T13:36:26Z</dcterms:created>
  <dcterms:modified xsi:type="dcterms:W3CDTF">2016-12-14T14:12:06Z</dcterms:modified>
</cp:coreProperties>
</file>