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0"/>
  </p:notesMasterIdLst>
  <p:sldIdLst>
    <p:sldId id="256" r:id="rId2"/>
    <p:sldId id="261" r:id="rId3"/>
    <p:sldId id="257" r:id="rId4"/>
    <p:sldId id="263" r:id="rId5"/>
    <p:sldId id="259" r:id="rId6"/>
    <p:sldId id="264" r:id="rId7"/>
    <p:sldId id="258" r:id="rId8"/>
    <p:sldId id="260" r:id="rId9"/>
  </p:sldIdLst>
  <p:sldSz cx="12192000" cy="6858000"/>
  <p:notesSz cx="7105650" cy="1023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C341D-D0B0-430D-AE82-50C1F50B5407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3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8E6C-20BA-4381-A1FD-E501C82474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6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69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4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D8AC71-CB11-4745-AAD5-F4F4AB5C60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1775" y="1140903"/>
            <a:ext cx="9144000" cy="10336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Projet Programmation </a:t>
            </a:r>
            <a:r>
              <a:rPr lang="fr-FR" dirty="0" err="1"/>
              <a:t>Procedurale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1081" y="2427578"/>
            <a:ext cx="9269835" cy="2756817"/>
          </a:xfrm>
        </p:spPr>
        <p:txBody>
          <a:bodyPr/>
          <a:lstStyle/>
          <a:p>
            <a:r>
              <a:rPr lang="fr-FR" dirty="0"/>
              <a:t>Contexte: créer un générateur d’écran de veille qui choisit entre trois </a:t>
            </a:r>
            <a:r>
              <a:rPr lang="fr-FR"/>
              <a:t>types d’écrans de veille.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199" y="1140903"/>
            <a:ext cx="10515600" cy="900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04286" y="4722730"/>
            <a:ext cx="229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PFEIFER Florian</a:t>
            </a:r>
          </a:p>
          <a:p>
            <a:r>
              <a:rPr lang="fr-FR" dirty="0"/>
              <a:t>BUET Thomas</a:t>
            </a:r>
          </a:p>
          <a:p>
            <a:r>
              <a:rPr lang="fr-FR" dirty="0"/>
              <a:t>BRAESCH Antoine</a:t>
            </a:r>
          </a:p>
          <a:p>
            <a:r>
              <a:rPr lang="fr-FR" dirty="0"/>
              <a:t>DUMANGIN Pierre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135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3233" y="1904457"/>
            <a:ext cx="6813538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Launcher</a:t>
            </a:r>
            <a:r>
              <a:rPr lang="fr-FR" sz="2400" dirty="0"/>
              <a:t> 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statique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dynamique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Présentation d’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Bilan du 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1.	</a:t>
            </a:r>
            <a:r>
              <a:rPr lang="fr-FR" dirty="0" err="1"/>
              <a:t>Launcher</a:t>
            </a:r>
            <a:r>
              <a:rPr lang="fr-FR" dirty="0"/>
              <a:t> </a:t>
            </a:r>
            <a:r>
              <a:rPr lang="fr-FR" dirty="0" err="1"/>
              <a:t>eXiaSaver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4995" y="1865445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3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	</a:t>
            </a:r>
            <a:r>
              <a:rPr lang="fr-FR" dirty="0" err="1"/>
              <a:t>TermSaver</a:t>
            </a:r>
            <a:r>
              <a:rPr lang="fr-FR" dirty="0"/>
              <a:t> statique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83340" y="1842246"/>
            <a:ext cx="1004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844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167780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96" y="1938356"/>
            <a:ext cx="6120224" cy="3138576"/>
          </a:xfrm>
        </p:spPr>
      </p:pic>
    </p:spTree>
    <p:extLst>
      <p:ext uri="{BB962C8B-B14F-4D97-AF65-F5344CB8AC3E}">
        <p14:creationId xmlns:p14="http://schemas.microsoft.com/office/powerpoint/2010/main" val="3012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09725"/>
            <a:ext cx="10058400" cy="68873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70901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- inclusion &lt;</a:t>
            </a:r>
            <a:r>
              <a:rPr lang="fr-FR" dirty="0" err="1"/>
              <a:t>time.h</a:t>
            </a:r>
            <a:r>
              <a:rPr lang="fr-FR" dirty="0"/>
              <a:t>&gt; pour récupérer l’heure </a:t>
            </a:r>
          </a:p>
          <a:p>
            <a:r>
              <a:rPr lang="fr-FR" dirty="0"/>
              <a:t>- heure stockée dans une structure </a:t>
            </a:r>
            <a:r>
              <a:rPr lang="fr-FR" dirty="0" err="1"/>
              <a:t>tm</a:t>
            </a:r>
            <a:r>
              <a:rPr lang="fr-FR" dirty="0"/>
              <a:t> (instant dans notre cas)</a:t>
            </a:r>
          </a:p>
          <a:p>
            <a:r>
              <a:rPr lang="fr-FR" dirty="0"/>
              <a:t>- création d’une variable secondes (qui contiendra le nombre de secondes écoulées depuis 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janv</a:t>
            </a:r>
            <a:r>
              <a:rPr lang="fr-FR" dirty="0"/>
              <a:t> 1970) et conversion en heure lisible avec </a:t>
            </a:r>
            <a:r>
              <a:rPr lang="fr-FR" dirty="0" err="1"/>
              <a:t>localtime</a:t>
            </a:r>
            <a:r>
              <a:rPr lang="fr-FR" dirty="0"/>
              <a:t>() puis stockage dans structure </a:t>
            </a:r>
            <a:r>
              <a:rPr lang="fr-FR" dirty="0" err="1"/>
              <a:t>tm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 Impossibilité affichage image PBM les unes à côté des autres --&gt; utilisation tableaux à deux dimensions</a:t>
            </a:r>
          </a:p>
          <a:p>
            <a:r>
              <a:rPr lang="fr-FR" dirty="0"/>
              <a:t>colonnes = les caractères présents dans images PBM </a:t>
            </a:r>
          </a:p>
          <a:p>
            <a:r>
              <a:rPr lang="fr-FR" dirty="0"/>
              <a:t>lignes = aux différents chiffres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16" y="3294505"/>
            <a:ext cx="231489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74882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4.	Présentation d’</a:t>
            </a:r>
            <a:r>
              <a:rPr lang="fr-FR" dirty="0" err="1"/>
              <a:t>eXiaSaver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6768" y="1836611"/>
            <a:ext cx="10058400" cy="402336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134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763" y="2120153"/>
            <a:ext cx="10192871" cy="3653117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Difficultés à afficher horizontalement l’heure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Améliore beaucoup les connaissance en C (tableau à deux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r-FR" sz="2800" dirty="0"/>
              <a:t>dimensions)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Bon esprit d’équipe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Difficulté à centrer l’image PBM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Améliore l’utilisation de Linux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00" y="6063667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5.	Bilan</a:t>
            </a:r>
          </a:p>
        </p:txBody>
      </p:sp>
    </p:spTree>
    <p:extLst>
      <p:ext uri="{BB962C8B-B14F-4D97-AF65-F5344CB8AC3E}">
        <p14:creationId xmlns:p14="http://schemas.microsoft.com/office/powerpoint/2010/main" val="313826517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1447</TotalTime>
  <Words>169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Rétrospective</vt:lpstr>
      <vt:lpstr>Projet Programmation Procedurale</vt:lpstr>
      <vt:lpstr>SOMMAIRE</vt:lpstr>
      <vt:lpstr>1. Launcher eXiaSaver</vt:lpstr>
      <vt:lpstr>2. TermSaver statique</vt:lpstr>
      <vt:lpstr>3. TermSaver dynamique</vt:lpstr>
      <vt:lpstr>3. TermSaver dynamique</vt:lpstr>
      <vt:lpstr>4. Présentation d’eXiaSaver</vt:lpstr>
      <vt:lpstr>5.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WEIDMANN THOMAS</dc:creator>
  <cp:lastModifiedBy>BRAESCH ANTOINE</cp:lastModifiedBy>
  <cp:revision>67</cp:revision>
  <dcterms:created xsi:type="dcterms:W3CDTF">2016-11-14T13:36:26Z</dcterms:created>
  <dcterms:modified xsi:type="dcterms:W3CDTF">2016-12-15T11:10:35Z</dcterms:modified>
</cp:coreProperties>
</file>