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1"/>
  </p:notesMasterIdLst>
  <p:sldIdLst>
    <p:sldId id="256" r:id="rId2"/>
    <p:sldId id="261" r:id="rId3"/>
    <p:sldId id="257" r:id="rId4"/>
    <p:sldId id="263" r:id="rId5"/>
    <p:sldId id="266" r:id="rId6"/>
    <p:sldId id="259" r:id="rId7"/>
    <p:sldId id="264" r:id="rId8"/>
    <p:sldId id="258" r:id="rId9"/>
    <p:sldId id="260" r:id="rId10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>
        <p:scale>
          <a:sx n="111" d="100"/>
          <a:sy n="111" d="100"/>
        </p:scale>
        <p:origin x="6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créer un générateur d’écran de veille qui choisit entre trois </a:t>
            </a:r>
            <a:r>
              <a:rPr lang="fr-FR"/>
              <a:t>types d’écrans de veille.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96" y="1747778"/>
            <a:ext cx="6606561" cy="44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0" y="1842246"/>
            <a:ext cx="8915400" cy="1689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0" y="3791836"/>
            <a:ext cx="7810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167780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96" y="1938356"/>
            <a:ext cx="6120224" cy="3138576"/>
          </a:xfrm>
        </p:spPr>
      </p:pic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09725"/>
            <a:ext cx="10058400" cy="6887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- inclusion &lt;</a:t>
            </a:r>
            <a:r>
              <a:rPr lang="fr-FR" dirty="0" err="1"/>
              <a:t>time.h</a:t>
            </a:r>
            <a:r>
              <a:rPr lang="fr-FR" dirty="0"/>
              <a:t>&gt; pour récupérer l’heure </a:t>
            </a:r>
          </a:p>
          <a:p>
            <a:r>
              <a:rPr lang="fr-FR" dirty="0"/>
              <a:t>- heure stockée dans une structure </a:t>
            </a:r>
            <a:r>
              <a:rPr lang="fr-FR" dirty="0" err="1"/>
              <a:t>tm</a:t>
            </a:r>
            <a:r>
              <a:rPr lang="fr-FR" dirty="0"/>
              <a:t> (instant dans notre cas)</a:t>
            </a:r>
          </a:p>
          <a:p>
            <a:r>
              <a:rPr lang="fr-FR" dirty="0"/>
              <a:t>- création d’une variable secondes (qui contiendra le nombre de secondes écoulées depuis 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janv</a:t>
            </a:r>
            <a:r>
              <a:rPr lang="fr-FR" dirty="0"/>
              <a:t> 1970) et conversion en heure lisible avec </a:t>
            </a:r>
            <a:r>
              <a:rPr lang="fr-FR" dirty="0" err="1"/>
              <a:t>localtime</a:t>
            </a:r>
            <a:r>
              <a:rPr lang="fr-FR" dirty="0"/>
              <a:t>() puis stockage dans structure </a:t>
            </a:r>
            <a:r>
              <a:rPr lang="fr-FR" dirty="0" err="1"/>
              <a:t>tm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Impossibilité affichage image PBM les unes à côté des autres --&gt; utilisation tableaux à deux dimensions</a:t>
            </a:r>
          </a:p>
          <a:p>
            <a:r>
              <a:rPr lang="fr-FR" dirty="0"/>
              <a:t>colonnes = les caractères présents dans images PBM </a:t>
            </a:r>
          </a:p>
          <a:p>
            <a:r>
              <a:rPr lang="fr-FR" dirty="0"/>
              <a:t>lignes = aux différents chiffres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16" y="3294505"/>
            <a:ext cx="231489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d’</a:t>
            </a:r>
            <a:r>
              <a:rPr lang="fr-FR" dirty="0" err="1"/>
              <a:t>eXiaSaver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763" y="2120153"/>
            <a:ext cx="10192871" cy="3653117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afficher horizontalement l’heure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Améliore beaucoup les connaissance en C (tableau à deux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sz="2800" dirty="0"/>
              <a:t>dimensions)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Bon esprit d’équipe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Difficulté à centrer l’image PBM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l’utilisation de Linux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1518</TotalTime>
  <Words>168</Words>
  <Application>Microsoft Macintosh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2. TermSaver statique</vt:lpstr>
      <vt:lpstr>3. TermSaver dynamique</vt:lpstr>
      <vt:lpstr>3. TermSaver dynamique</vt:lpstr>
      <vt:lpstr>4. Présentation d’eXiaSaver</vt:lpstr>
      <vt:lpstr>5. Bilan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BUET THOMAS</cp:lastModifiedBy>
  <cp:revision>69</cp:revision>
  <dcterms:created xsi:type="dcterms:W3CDTF">2016-11-14T13:36:26Z</dcterms:created>
  <dcterms:modified xsi:type="dcterms:W3CDTF">2016-12-15T15:58:06Z</dcterms:modified>
</cp:coreProperties>
</file>