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8" r:id="rId3"/>
    <p:sldId id="297" r:id="rId4"/>
    <p:sldId id="298" r:id="rId5"/>
    <p:sldId id="304" r:id="rId6"/>
    <p:sldId id="305" r:id="rId7"/>
    <p:sldId id="299" r:id="rId8"/>
    <p:sldId id="306" r:id="rId9"/>
    <p:sldId id="300" r:id="rId10"/>
    <p:sldId id="307" r:id="rId11"/>
    <p:sldId id="301" r:id="rId12"/>
    <p:sldId id="308" r:id="rId13"/>
    <p:sldId id="302" r:id="rId14"/>
    <p:sldId id="309" r:id="rId15"/>
    <p:sldId id="312" r:id="rId16"/>
    <p:sldId id="315" r:id="rId17"/>
    <p:sldId id="314" r:id="rId18"/>
    <p:sldId id="303" r:id="rId19"/>
    <p:sldId id="311" r:id="rId20"/>
    <p:sldId id="313" r:id="rId21"/>
    <p:sldId id="310" r:id="rId22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534" y="72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med">
    <p:pull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CP</a:t>
            </a:r>
            <a:r>
              <a:rPr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Festival de Cannes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Axel Bertrand -  Pierre-Elliot </a:t>
            </a:r>
            <a:r>
              <a:rPr kumimoji="1" lang="en-US" altLang="ja-JP" dirty="0" err="1"/>
              <a:t>Thiboud</a:t>
            </a:r>
            <a:r>
              <a:rPr lang="en-US" altLang="ja-JP" dirty="0"/>
              <a:t> – Maxime </a:t>
            </a:r>
            <a:r>
              <a:rPr lang="en-US" altLang="ja-JP" dirty="0" err="1"/>
              <a:t>Borel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Module</a:t>
            </a:r>
            <a:br>
              <a:rPr lang="fr-FR" dirty="0" smtClean="0"/>
            </a:br>
            <a:r>
              <a:rPr lang="fr-FR" dirty="0" smtClean="0"/>
              <a:t>‘Gestion VIP’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706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2 - Maxime</a:t>
            </a:r>
            <a:endParaRPr lang="fr-FR" dirty="0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CFC2F0C-8EC4-41BD-BF3D-9BF364C2EDEB}" type="slidenum">
              <a:rPr lang="ja-JP" altLang="en-US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797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207396"/>
            <a:ext cx="16457772" cy="3744416"/>
          </a:xfrm>
        </p:spPr>
        <p:txBody>
          <a:bodyPr/>
          <a:lstStyle/>
          <a:p>
            <a:r>
              <a:rPr lang="fr-FR" dirty="0" smtClean="0"/>
              <a:t>Module</a:t>
            </a:r>
            <a:br>
              <a:rPr lang="fr-FR" dirty="0" smtClean="0"/>
            </a:br>
            <a:r>
              <a:rPr lang="fr-FR" dirty="0" smtClean="0"/>
              <a:t>‘Planning des projections’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615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des packages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3 - Maxime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9FEEF85-C64F-45F8-85FD-62D80C733E81}" type="slidenum">
              <a:rPr lang="ja-JP" altLang="en-US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97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gner un rectangle à un seul coin 9"/>
          <p:cNvSpPr/>
          <p:nvPr/>
        </p:nvSpPr>
        <p:spPr>
          <a:xfrm>
            <a:off x="3382566" y="3487316"/>
            <a:ext cx="9649072" cy="482453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Métier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Modele.Métier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14</a:t>
            </a:fld>
            <a:endParaRPr lang="ja-JP" altLang="en-US" dirty="0"/>
          </a:p>
        </p:txBody>
      </p:sp>
      <p:sp>
        <p:nvSpPr>
          <p:cNvPr id="9" name="Organigramme : Multidocument 8"/>
          <p:cNvSpPr/>
          <p:nvPr/>
        </p:nvSpPr>
        <p:spPr>
          <a:xfrm>
            <a:off x="4966742" y="5503540"/>
            <a:ext cx="6912768" cy="237626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 de la classe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20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Modele.Métier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15</a:t>
            </a:fld>
            <a:endParaRPr lang="ja-JP" alt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3" y="3127276"/>
            <a:ext cx="4136280" cy="3968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38" y="2409094"/>
            <a:ext cx="6421773" cy="37428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278" y="2565746"/>
            <a:ext cx="5184576" cy="7333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310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Modele.DAO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16</a:t>
            </a:fld>
            <a:endParaRPr lang="ja-JP" alt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7" y="3847356"/>
            <a:ext cx="4567365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34" y="2191172"/>
            <a:ext cx="9270851" cy="7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6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Retour sur</a:t>
            </a:r>
            <a:br>
              <a:rPr lang="fr-FR" dirty="0" smtClean="0"/>
            </a:br>
            <a:r>
              <a:rPr lang="fr-FR" dirty="0" smtClean="0"/>
              <a:t>l’analyse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131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l’analyse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Utilisation des diagrammes</a:t>
            </a:r>
            <a:endParaRPr lang="fr-FR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18</a:t>
            </a:fld>
            <a:endParaRPr lang="ja-JP" alt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2" y="2117081"/>
            <a:ext cx="9505056" cy="449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92" y="2521026"/>
            <a:ext cx="7704856" cy="409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4" y="4497853"/>
            <a:ext cx="5846863" cy="3748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04" y="5215508"/>
            <a:ext cx="3467100" cy="401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06" y="4829745"/>
            <a:ext cx="3933825" cy="47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955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l’analyse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Utilisation des diagrammes</a:t>
            </a:r>
            <a:endParaRPr lang="fr-FR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607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870398" y="2263180"/>
            <a:ext cx="4536504" cy="1762774"/>
          </a:xfrm>
        </p:spPr>
        <p:txBody>
          <a:bodyPr>
            <a:normAutofit/>
          </a:bodyPr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1870398" y="4550770"/>
            <a:ext cx="4176464" cy="1762773"/>
          </a:xfrm>
        </p:spPr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870398" y="6838362"/>
            <a:ext cx="4680520" cy="1257466"/>
          </a:xfrm>
        </p:spPr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10367342" y="2263180"/>
            <a:ext cx="4248472" cy="1762772"/>
          </a:xfrm>
        </p:spPr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1"/>
          </p:nvPr>
        </p:nvSpPr>
        <p:spPr>
          <a:xfrm>
            <a:off x="10367342" y="4550771"/>
            <a:ext cx="4680520" cy="1762772"/>
          </a:xfrm>
        </p:spPr>
        <p:txBody>
          <a:bodyPr>
            <a:normAutofit/>
          </a:bodyPr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3"/>
          </p:nvPr>
        </p:nvSpPr>
        <p:spPr>
          <a:xfrm>
            <a:off x="10367342" y="6838362"/>
            <a:ext cx="4680520" cy="1257466"/>
          </a:xfrm>
        </p:spPr>
        <p:txBody>
          <a:bodyPr/>
          <a:lstStyle/>
          <a:p>
            <a:r>
              <a:rPr lang="fr-FR" dirty="0" smtClean="0"/>
              <a:t>Re</a:t>
            </a:r>
            <a:r>
              <a:rPr lang="fr-FR" dirty="0" smtClean="0"/>
              <a:t>tour sur l’analyse</a:t>
            </a:r>
            <a:endParaRPr lang="fr-FR" dirty="0"/>
          </a:p>
        </p:txBody>
      </p:sp>
      <p:sp>
        <p:nvSpPr>
          <p:cNvPr id="18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Sommaire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0528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914320" y="5071714"/>
            <a:ext cx="16457772" cy="1440161"/>
          </a:xfrm>
        </p:spPr>
        <p:txBody>
          <a:bodyPr/>
          <a:lstStyle/>
          <a:p>
            <a:r>
              <a:rPr kumimoji="1" lang="en-US" altLang="ja-JP" dirty="0" smtClean="0"/>
              <a:t>Merci de </a:t>
            </a:r>
            <a:r>
              <a:rPr kumimoji="1" lang="en-US" altLang="ja-JP" dirty="0" err="1" smtClean="0"/>
              <a:t>votre</a:t>
            </a:r>
            <a:r>
              <a:rPr kumimoji="1" lang="en-US" altLang="ja-JP" dirty="0" smtClean="0"/>
              <a:t> attention!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>
          <a:xfrm>
            <a:off x="970757" y="6655891"/>
            <a:ext cx="16344898" cy="575841"/>
          </a:xfrm>
        </p:spPr>
        <p:txBody>
          <a:bodyPr/>
          <a:lstStyle/>
          <a:p>
            <a:r>
              <a:rPr kumimoji="1" lang="en-US" altLang="ja-JP" dirty="0" smtClean="0"/>
              <a:t>Des </a:t>
            </a:r>
            <a:r>
              <a:rPr kumimoji="1" lang="en-US" altLang="ja-JP" dirty="0"/>
              <a:t>Questions?</a:t>
            </a:r>
            <a:endParaRPr kumimoji="1" lang="ja-JP" altLang="en-US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4254" y="462980"/>
            <a:ext cx="417646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Outro</a:t>
            </a:r>
            <a:r>
              <a:rPr lang="fr-FR" dirty="0" smtClean="0"/>
              <a:t> – Maxime</a:t>
            </a:r>
          </a:p>
          <a:p>
            <a:pPr algn="ctr"/>
            <a:r>
              <a:rPr lang="fr-FR" dirty="0" smtClean="0"/>
              <a:t>(Sonore)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515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193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7D07EAA8-54ED-4FE6-A9D8-1FFA23BF17AA}" type="slidenum">
              <a:rPr lang="ja-JP" altLang="en-US" smtClean="0"/>
              <a:t>4</a:t>
            </a:fld>
            <a:endParaRPr lang="ja-JP" alt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Ce qui fonctionne (ou presque)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Génération automatique du planning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Connexion à la Base de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Récupération des données de la BD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6651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060DEFC8-152A-4ACD-9DC3-581F76F54EB8}" type="slidenum">
              <a:rPr lang="ja-JP" altLang="en-US" smtClean="0"/>
              <a:t>5</a:t>
            </a:fld>
            <a:endParaRPr lang="ja-JP" alt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Ce qui ne fonctionne pas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 smtClean="0"/>
              <a:t>Affichage du calendrier avec </a:t>
            </a:r>
            <a:r>
              <a:rPr lang="fr-FR" dirty="0" err="1" smtClean="0"/>
              <a:t>Bizcal</a:t>
            </a:r>
            <a:endParaRPr lang="fr-FR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 smtClean="0"/>
              <a:t>Générer un planning automatiquement avec des contraintes plus précises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 smtClean="0"/>
              <a:t>Gérer les contraintes lors de l’ajout et modification d’un projection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602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Répartition</a:t>
            </a:r>
            <a:br>
              <a:rPr lang="fr-FR" dirty="0" smtClean="0"/>
            </a:br>
            <a:r>
              <a:rPr lang="fr-FR" dirty="0" smtClean="0"/>
              <a:t>des tâches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Pierre-</a:t>
            </a:r>
          </a:p>
          <a:p>
            <a:r>
              <a:rPr lang="fr-FR" dirty="0" smtClean="0"/>
              <a:t>Elliott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A30448D5-5B53-4664-BB57-FB074CE17C3B}" type="slidenum">
              <a:rPr lang="ja-JP" altLang="en-US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943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Base de</a:t>
            </a:r>
            <a:br>
              <a:rPr lang="fr-FR" dirty="0" smtClean="0"/>
            </a:b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95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 la Base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1 - Maxime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87B90AB0-8112-4198-A8AB-FFAEB4148094}" type="slidenum">
              <a:rPr lang="ja-JP" altLang="en-US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295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250</Words>
  <Application>Microsoft Office PowerPoint</Application>
  <PresentationFormat>Personnalisé</PresentationFormat>
  <Paragraphs>85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Crimson Text</vt:lpstr>
      <vt:lpstr>Spica Neue</vt:lpstr>
      <vt:lpstr>Wingdings</vt:lpstr>
      <vt:lpstr>Title</vt:lpstr>
      <vt:lpstr>Contents</vt:lpstr>
      <vt:lpstr>CPOA</vt:lpstr>
      <vt:lpstr>Sommaire</vt:lpstr>
      <vt:lpstr>Avancement de l’implémentation</vt:lpstr>
      <vt:lpstr>Avancement de l’implémentation</vt:lpstr>
      <vt:lpstr>Avancement de l’implémentation</vt:lpstr>
      <vt:lpstr>Répartition des tâches</vt:lpstr>
      <vt:lpstr>Répartition des tâches</vt:lpstr>
      <vt:lpstr>Base de données</vt:lpstr>
      <vt:lpstr>Base de données</vt:lpstr>
      <vt:lpstr>Module ‘Gestion VIP’</vt:lpstr>
      <vt:lpstr>Module ‘Gestion VIP’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Retour sur l’analyse</vt:lpstr>
      <vt:lpstr>Retour sur l’analyse</vt:lpstr>
      <vt:lpstr>Retour sur l’analyse</vt:lpstr>
      <vt:lpstr>Merci de votre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THIBOUD PIERRE-ELLIOTT p1402690</cp:lastModifiedBy>
  <cp:revision>88</cp:revision>
  <dcterms:created xsi:type="dcterms:W3CDTF">2015-02-26T15:14:38Z</dcterms:created>
  <dcterms:modified xsi:type="dcterms:W3CDTF">2017-01-16T17:35:20Z</dcterms:modified>
</cp:coreProperties>
</file>