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23"/>
  </p:notesMasterIdLst>
  <p:handoutMasterIdLst>
    <p:handoutMasterId r:id="rId24"/>
  </p:handoutMasterIdLst>
  <p:sldIdLst>
    <p:sldId id="258" r:id="rId3"/>
    <p:sldId id="297" r:id="rId4"/>
    <p:sldId id="298" r:id="rId5"/>
    <p:sldId id="304" r:id="rId6"/>
    <p:sldId id="305" r:id="rId7"/>
    <p:sldId id="299" r:id="rId8"/>
    <p:sldId id="306" r:id="rId9"/>
    <p:sldId id="300" r:id="rId10"/>
    <p:sldId id="307" r:id="rId11"/>
    <p:sldId id="301" r:id="rId12"/>
    <p:sldId id="308" r:id="rId13"/>
    <p:sldId id="302" r:id="rId14"/>
    <p:sldId id="309" r:id="rId15"/>
    <p:sldId id="312" r:id="rId16"/>
    <p:sldId id="315" r:id="rId17"/>
    <p:sldId id="314" r:id="rId18"/>
    <p:sldId id="303" r:id="rId19"/>
    <p:sldId id="311" r:id="rId20"/>
    <p:sldId id="313" r:id="rId21"/>
    <p:sldId id="310" r:id="rId22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534" y="24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ransition spd="med">
    <p:pull/>
  </p:transition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CP</a:t>
            </a:r>
            <a:r>
              <a:rPr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Festival de Cannes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Axel Bertrand -  Pierre-Elliot </a:t>
            </a:r>
            <a:r>
              <a:rPr kumimoji="1" lang="en-US" altLang="ja-JP" dirty="0" err="1"/>
              <a:t>Thiboud</a:t>
            </a:r>
            <a:r>
              <a:rPr lang="en-US" altLang="ja-JP" dirty="0"/>
              <a:t> – Maxime </a:t>
            </a:r>
            <a:r>
              <a:rPr lang="en-US" altLang="ja-JP" dirty="0" err="1"/>
              <a:t>Borel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Module</a:t>
            </a:r>
            <a:br>
              <a:rPr lang="fr-FR" dirty="0" smtClean="0"/>
            </a:br>
            <a:r>
              <a:rPr lang="fr-FR" dirty="0" smtClean="0"/>
              <a:t>‘Gestion VIP’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706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‘Gestion VIP’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318670" y="2839244"/>
            <a:ext cx="10153128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Vidéo 2 - Maxime</a:t>
            </a:r>
            <a:endParaRPr lang="fr-FR" dirty="0"/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ECFC2F0C-8EC4-41BD-BF3D-9BF364C2EDEB}" type="slidenum">
              <a:rPr lang="ja-JP" altLang="en-US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797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207396"/>
            <a:ext cx="16457772" cy="3744416"/>
          </a:xfrm>
        </p:spPr>
        <p:txBody>
          <a:bodyPr/>
          <a:lstStyle/>
          <a:p>
            <a:r>
              <a:rPr lang="fr-FR" dirty="0" smtClean="0"/>
              <a:t>Module</a:t>
            </a:r>
            <a:br>
              <a:rPr lang="fr-FR" dirty="0" smtClean="0"/>
            </a:br>
            <a:r>
              <a:rPr lang="fr-FR" dirty="0" smtClean="0"/>
              <a:t>‘Planning des projections’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96150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Présentation des packages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318670" y="2839244"/>
            <a:ext cx="10153128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Vidéo 3 - Maxime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E9FEEF85-C64F-45F8-85FD-62D80C733E81}" type="slidenum">
              <a:rPr lang="ja-JP" altLang="en-US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3974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gner un rectangle à un seul coin 9"/>
          <p:cNvSpPr/>
          <p:nvPr/>
        </p:nvSpPr>
        <p:spPr>
          <a:xfrm>
            <a:off x="3382566" y="3487316"/>
            <a:ext cx="9649072" cy="4824536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Métier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Package ‘</a:t>
            </a:r>
            <a:r>
              <a:rPr lang="fr-FR" dirty="0" err="1" smtClean="0"/>
              <a:t>Modele.Métier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331BBE91-6604-46D5-BED7-AAD34D0030C9}" type="slidenum">
              <a:rPr lang="ja-JP" altLang="en-US"/>
              <a:t>14</a:t>
            </a:fld>
            <a:endParaRPr lang="ja-JP" altLang="en-US" dirty="0"/>
          </a:p>
        </p:txBody>
      </p:sp>
      <p:sp>
        <p:nvSpPr>
          <p:cNvPr id="9" name="Organigramme : Multidocument 8"/>
          <p:cNvSpPr/>
          <p:nvPr/>
        </p:nvSpPr>
        <p:spPr>
          <a:xfrm>
            <a:off x="4966742" y="5503540"/>
            <a:ext cx="6912768" cy="2376264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Instances de la classe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9204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Package ‘</a:t>
            </a:r>
            <a:r>
              <a:rPr lang="fr-FR" dirty="0" err="1" smtClean="0"/>
              <a:t>Modele.Métier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331BBE91-6604-46D5-BED7-AAD34D0030C9}" type="slidenum">
              <a:rPr lang="ja-JP" altLang="en-US"/>
              <a:t>15</a:t>
            </a:fld>
            <a:endParaRPr lang="ja-JP" alt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3" y="3127276"/>
            <a:ext cx="4136280" cy="3968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38" y="2409094"/>
            <a:ext cx="6421773" cy="37428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278" y="2565746"/>
            <a:ext cx="5184576" cy="7333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310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Package ‘</a:t>
            </a:r>
            <a:r>
              <a:rPr lang="fr-FR" dirty="0" err="1" smtClean="0"/>
              <a:t>Modele.DAO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331BBE91-6604-46D5-BED7-AAD34D0030C9}" type="slidenum">
              <a:rPr lang="ja-JP" altLang="en-US"/>
              <a:t>16</a:t>
            </a:fld>
            <a:endParaRPr lang="ja-JP" alt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07" y="3847356"/>
            <a:ext cx="4567365" cy="2664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34" y="2191172"/>
            <a:ext cx="9270851" cy="7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763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Retour sur</a:t>
            </a:r>
            <a:br>
              <a:rPr lang="fr-FR" dirty="0" smtClean="0"/>
            </a:br>
            <a:r>
              <a:rPr lang="fr-FR" dirty="0" smtClean="0"/>
              <a:t>l’analyse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1131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 l’analyse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Utilisation des diagrammes</a:t>
            </a:r>
            <a:endParaRPr lang="fr-FR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9E8A5E58-BB2E-4553-B555-AB72DCEF76FF}" type="slidenum">
              <a:rPr lang="ja-JP" altLang="en-US"/>
              <a:t>18</a:t>
            </a:fld>
            <a:endParaRPr lang="ja-JP" alt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22" y="2117081"/>
            <a:ext cx="9505056" cy="4495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92" y="2521026"/>
            <a:ext cx="7704856" cy="4091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4" y="4497853"/>
            <a:ext cx="5846863" cy="3748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04" y="5215508"/>
            <a:ext cx="3467100" cy="401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06" y="4829745"/>
            <a:ext cx="3933825" cy="4791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9558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 l’analyse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Utilisation des diagrammes</a:t>
            </a:r>
            <a:endParaRPr lang="fr-FR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9E8A5E58-BB2E-4553-B555-AB72DCEF76FF}" type="slidenum">
              <a:rPr lang="ja-JP" altLang="en-US"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56073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Avancement de l’implémentation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Module ‘Gestion VIP’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 smtClean="0"/>
              <a:t>Re</a:t>
            </a:r>
            <a:r>
              <a:rPr lang="fr-FR" dirty="0" smtClean="0"/>
              <a:t>tour sur l’analyse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Sommaire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05280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914320" y="5071714"/>
            <a:ext cx="16457772" cy="1440161"/>
          </a:xfrm>
        </p:spPr>
        <p:txBody>
          <a:bodyPr/>
          <a:lstStyle/>
          <a:p>
            <a:r>
              <a:rPr kumimoji="1" lang="en-US" altLang="ja-JP" dirty="0" smtClean="0"/>
              <a:t>Merci de </a:t>
            </a:r>
            <a:r>
              <a:rPr kumimoji="1" lang="en-US" altLang="ja-JP" dirty="0" err="1" smtClean="0"/>
              <a:t>votre</a:t>
            </a:r>
            <a:r>
              <a:rPr kumimoji="1" lang="en-US" altLang="ja-JP" dirty="0" smtClean="0"/>
              <a:t> attention!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>
          <a:xfrm>
            <a:off x="970757" y="6655891"/>
            <a:ext cx="16344898" cy="575841"/>
          </a:xfrm>
        </p:spPr>
        <p:txBody>
          <a:bodyPr/>
          <a:lstStyle/>
          <a:p>
            <a:r>
              <a:rPr kumimoji="1" lang="en-US" altLang="ja-JP" dirty="0" smtClean="0"/>
              <a:t>Des </a:t>
            </a:r>
            <a:r>
              <a:rPr kumimoji="1" lang="en-US" altLang="ja-JP" dirty="0"/>
              <a:t>Questions?</a:t>
            </a:r>
            <a:endParaRPr kumimoji="1" lang="ja-JP" altLang="en-US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4254" y="462980"/>
            <a:ext cx="417646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Outro</a:t>
            </a:r>
            <a:r>
              <a:rPr lang="fr-FR" dirty="0" smtClean="0"/>
              <a:t> – Maxime</a:t>
            </a:r>
          </a:p>
          <a:p>
            <a:pPr algn="ctr"/>
            <a:r>
              <a:rPr lang="fr-FR" dirty="0" smtClean="0"/>
              <a:t>(Sonore)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5154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Avancement de l’implémentation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4193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de l’implémentation</a:t>
            </a:r>
            <a:endParaRPr lang="fr-FR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7D07EAA8-54ED-4FE6-A9D8-1FFA23BF17AA}" type="slidenum">
              <a:rPr lang="ja-JP" altLang="en-US" smtClean="0"/>
              <a:t>4</a:t>
            </a:fld>
            <a:endParaRPr lang="ja-JP" alt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Ce qui fonctionne (ou presque)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Module ‘Gestion VIP’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Module ‘Planning des projections’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 smtClean="0"/>
              <a:t>Génération automatique du planning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 smtClean="0"/>
              <a:t>Connexion à la Base de données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 smtClean="0"/>
              <a:t>Récupération </a:t>
            </a:r>
            <a:r>
              <a:rPr lang="fr-FR" smtClean="0"/>
              <a:t>des données de la BD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66519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de l’implémentation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Ce qui ne fonctionne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060DEFC8-152A-4ACD-9DC3-581F76F54EB8}" type="slidenum">
              <a:rPr lang="ja-JP" altLang="en-US" smtClean="0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2602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Répartition</a:t>
            </a:r>
            <a:br>
              <a:rPr lang="fr-FR" dirty="0" smtClean="0"/>
            </a:br>
            <a:r>
              <a:rPr lang="fr-FR" dirty="0" smtClean="0"/>
              <a:t>des tâches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779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Axel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Maxime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Pierre-</a:t>
            </a:r>
          </a:p>
          <a:p>
            <a:r>
              <a:rPr lang="fr-FR" dirty="0" smtClean="0"/>
              <a:t>Elliott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A30448D5-5B53-4664-BB57-FB074CE17C3B}" type="slidenum">
              <a:rPr lang="ja-JP" altLang="en-US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6943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/>
          </p:nvPr>
        </p:nvSpPr>
        <p:spPr>
          <a:xfrm>
            <a:off x="914320" y="4063380"/>
            <a:ext cx="16457772" cy="2520280"/>
          </a:xfrm>
        </p:spPr>
        <p:txBody>
          <a:bodyPr/>
          <a:lstStyle/>
          <a:p>
            <a:r>
              <a:rPr lang="fr-FR" dirty="0" smtClean="0"/>
              <a:t>Base de</a:t>
            </a:r>
            <a:br>
              <a:rPr lang="fr-FR" dirty="0" smtClean="0"/>
            </a:b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953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Présentation de la Base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318670" y="2839244"/>
            <a:ext cx="10153128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Vidéo 1 - Maxime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7237075" y="9639300"/>
            <a:ext cx="1049338" cy="547688"/>
          </a:xfrm>
          <a:prstGeom prst="rect">
            <a:avLst/>
          </a:prstGeom>
        </p:spPr>
        <p:txBody>
          <a:bodyPr/>
          <a:lstStyle/>
          <a:p>
            <a:fld id="{87B90AB0-8112-4198-A8AB-FFAEB4148094}" type="slidenum">
              <a:rPr lang="ja-JP" altLang="en-US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5295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215</Words>
  <Application>Microsoft Office PowerPoint</Application>
  <PresentationFormat>Personnalisé</PresentationFormat>
  <Paragraphs>80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Crimson Text</vt:lpstr>
      <vt:lpstr>Spica Neue</vt:lpstr>
      <vt:lpstr>Wingdings</vt:lpstr>
      <vt:lpstr>Title</vt:lpstr>
      <vt:lpstr>Contents</vt:lpstr>
      <vt:lpstr>CPOA</vt:lpstr>
      <vt:lpstr>Sommaire</vt:lpstr>
      <vt:lpstr>Avancement de l’implémentation</vt:lpstr>
      <vt:lpstr>Avancement de l’implémentation</vt:lpstr>
      <vt:lpstr>Avancement de l’implémentation</vt:lpstr>
      <vt:lpstr>Répartition des tâches</vt:lpstr>
      <vt:lpstr>Répartition des tâches</vt:lpstr>
      <vt:lpstr>Base de données</vt:lpstr>
      <vt:lpstr>Base de données</vt:lpstr>
      <vt:lpstr>Module ‘Gestion VIP’</vt:lpstr>
      <vt:lpstr>Module ‘Gestion VIP’</vt:lpstr>
      <vt:lpstr>Module ‘Planning des projections’</vt:lpstr>
      <vt:lpstr>Module ‘Planning des projections’</vt:lpstr>
      <vt:lpstr>Module ‘Planning des projections’</vt:lpstr>
      <vt:lpstr>Module ‘Planning des projections’</vt:lpstr>
      <vt:lpstr>Module ‘Planning des projections’</vt:lpstr>
      <vt:lpstr>Retour sur l’analyse</vt:lpstr>
      <vt:lpstr>Retour sur l’analyse</vt:lpstr>
      <vt:lpstr>Retour sur l’analyse</vt:lpstr>
      <vt:lpstr>Merci de votre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THIBOUD PIERRE-ELLIOTT p1402690</cp:lastModifiedBy>
  <cp:revision>87</cp:revision>
  <dcterms:created xsi:type="dcterms:W3CDTF">2015-02-26T15:14:38Z</dcterms:created>
  <dcterms:modified xsi:type="dcterms:W3CDTF">2017-01-16T17:24:50Z</dcterms:modified>
</cp:coreProperties>
</file>