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" initials="A" lastIdx="2" clrIdx="0">
    <p:extLst>
      <p:ext uri="{19B8F6BF-5375-455C-9EA6-DF929625EA0E}">
        <p15:presenceInfo xmlns:p15="http://schemas.microsoft.com/office/powerpoint/2012/main" userId="Ax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4T18:12:54.940" idx="1">
    <p:pos x="10" y="10"/>
    <p:text>La classe ConnexionBD sert à rien si j'ai bien compris</p:text>
    <p:extLst>
      <p:ext uri="{C676402C-5697-4E1C-873F-D02D1690AC5C}">
        <p15:threadingInfo xmlns:p15="http://schemas.microsoft.com/office/powerpoint/2012/main" timeZoneBias="-60"/>
      </p:ext>
    </p:extLst>
  </p:cm>
  <p:cm authorId="1" dt="2017-01-14T18:16:48.963" idx="2">
    <p:pos x="146" y="146"/>
    <p:text>Je sais pas à quoi sert la classe DBLien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Présentation Java 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/>
              <a:t>Sushinos</a:t>
            </a:r>
            <a:r>
              <a:rPr lang="fr-FR" dirty="0"/>
              <a:t> – site de vente en ligne de sushis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69835" y="5553512"/>
            <a:ext cx="250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BERTRAND Axel</a:t>
            </a:r>
          </a:p>
          <a:p>
            <a:r>
              <a:rPr lang="fr-FR" dirty="0"/>
              <a:t>THIBOUD Pierre-Elliott</a:t>
            </a:r>
          </a:p>
        </p:txBody>
      </p:sp>
    </p:spTree>
    <p:extLst>
      <p:ext uri="{BB962C8B-B14F-4D97-AF65-F5344CB8AC3E}">
        <p14:creationId xmlns:p14="http://schemas.microsoft.com/office/powerpoint/2010/main" val="36923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modèle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Découpage du site en trois parties distinctes :</a:t>
            </a:r>
          </a:p>
          <a:p>
            <a:pPr lvl="1"/>
            <a:r>
              <a:rPr lang="fr-FR" dirty="0"/>
              <a:t>Modèle : Les beans représentant les différents objets du site (panier, utilisateur etc…)</a:t>
            </a:r>
          </a:p>
          <a:p>
            <a:pPr lvl="1"/>
            <a:r>
              <a:rPr lang="fr-FR" dirty="0"/>
              <a:t>Vue : Les pages JSP servant à l’affichage des pages du sites</a:t>
            </a:r>
          </a:p>
          <a:p>
            <a:pPr lvl="1"/>
            <a:r>
              <a:rPr lang="fr-FR" dirty="0"/>
              <a:t>Contrôleur : Les servlets faisant les vérifications des données reçues via le modèle et renvoyant vers la vue correspondante</a:t>
            </a:r>
          </a:p>
        </p:txBody>
      </p:sp>
    </p:spTree>
    <p:extLst>
      <p:ext uri="{BB962C8B-B14F-4D97-AF65-F5344CB8AC3E}">
        <p14:creationId xmlns:p14="http://schemas.microsoft.com/office/powerpoint/2010/main" val="7677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chaque servlet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02965"/>
            <a:ext cx="9905999" cy="480689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ServletAccueil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renvoyant simplement à la page d’accueil</a:t>
            </a:r>
          </a:p>
          <a:p>
            <a:r>
              <a:rPr lang="fr-FR" dirty="0" err="1"/>
              <a:t>ServletCarte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qui récupère les produits en base de données </a:t>
            </a:r>
            <a:r>
              <a:rPr lang="fr-FR"/>
              <a:t>et renvoie vers </a:t>
            </a:r>
            <a:r>
              <a:rPr lang="fr-FR" dirty="0"/>
              <a:t>la page de la carte</a:t>
            </a:r>
          </a:p>
          <a:p>
            <a:r>
              <a:rPr lang="fr-FR" dirty="0" err="1"/>
              <a:t>ServletCommande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renvoyant vers l’historique des commandes</a:t>
            </a:r>
          </a:p>
          <a:p>
            <a:r>
              <a:rPr lang="fr-FR" dirty="0" err="1"/>
              <a:t>ServletConnexion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qui récupère les données du  formulaire de connexion et qui envoie ces données au modèle effectuant la connexion</a:t>
            </a:r>
          </a:p>
          <a:p>
            <a:r>
              <a:rPr lang="fr-FR" dirty="0" err="1"/>
              <a:t>ServletInscription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qui récupère les données du  formulaire d’inscription et qui envoie ces données au modèle effectuant l’inscription</a:t>
            </a:r>
          </a:p>
          <a:p>
            <a:r>
              <a:rPr lang="fr-FR" dirty="0" err="1"/>
              <a:t>ServletPanier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qui gère le panier à l’aide du Manager</a:t>
            </a:r>
          </a:p>
          <a:p>
            <a:r>
              <a:rPr lang="fr-FR" dirty="0" err="1"/>
              <a:t>ServletUtilisateur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Servlet qui récupère les données de l’utilisateur connecté et renvoyant vers la page affichant ses informations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2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chaque </a:t>
            </a:r>
            <a:r>
              <a:rPr lang="fr-FR" dirty="0" err="1"/>
              <a:t>bean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02965"/>
            <a:ext cx="9905999" cy="4806892"/>
          </a:xfrm>
        </p:spPr>
        <p:txBody>
          <a:bodyPr>
            <a:normAutofit/>
          </a:bodyPr>
          <a:lstStyle/>
          <a:p>
            <a:r>
              <a:rPr lang="fr-FR" dirty="0" err="1"/>
              <a:t>ConnexionBD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Classe servant à effectuer la connexion à la base de données</a:t>
            </a:r>
          </a:p>
          <a:p>
            <a:r>
              <a:rPr lang="fr-FR" dirty="0" err="1"/>
              <a:t>DBLien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????</a:t>
            </a:r>
          </a:p>
          <a:p>
            <a:r>
              <a:rPr lang="fr-FR" dirty="0"/>
              <a:t>Manager :</a:t>
            </a:r>
          </a:p>
          <a:p>
            <a:pPr lvl="1"/>
            <a:r>
              <a:rPr lang="fr-FR" dirty="0"/>
              <a:t>Classe gérant tous les accès à la base de données</a:t>
            </a:r>
          </a:p>
          <a:p>
            <a:r>
              <a:rPr lang="fr-FR" dirty="0" err="1"/>
              <a:t>MariaDBDriverManager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Classe permettant de créer une connexion à une base </a:t>
            </a:r>
            <a:r>
              <a:rPr lang="fr-FR" dirty="0" err="1"/>
              <a:t>MariaDB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chaque JSP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02965"/>
            <a:ext cx="9905999" cy="4806892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Les fichiers JSPF :</a:t>
            </a:r>
          </a:p>
          <a:p>
            <a:pPr lvl="1"/>
            <a:r>
              <a:rPr lang="fr-FR" dirty="0"/>
              <a:t>Ces fichiers seront inclus statiquement aux autres pages</a:t>
            </a:r>
          </a:p>
          <a:p>
            <a:pPr lvl="1"/>
            <a:r>
              <a:rPr lang="fr-FR" dirty="0"/>
              <a:t>Exemples : barre de navigation, pied de page, inclusion de feuilles de styles etc…</a:t>
            </a:r>
          </a:p>
          <a:p>
            <a:r>
              <a:rPr lang="fr-FR" dirty="0" err="1"/>
              <a:t>Accueil.jsp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page d’accueil</a:t>
            </a:r>
          </a:p>
          <a:p>
            <a:r>
              <a:rPr lang="fr-FR" dirty="0" err="1"/>
              <a:t>Carte.jsp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Affiche les produits proposés à la carte</a:t>
            </a:r>
          </a:p>
          <a:p>
            <a:r>
              <a:rPr lang="fr-FR" dirty="0" err="1"/>
              <a:t>Commande.jsp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Affiche l’historique des commandes</a:t>
            </a:r>
          </a:p>
          <a:p>
            <a:r>
              <a:rPr lang="fr-FR" dirty="0" err="1"/>
              <a:t>Connexion.jsp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Formulaire de connexion au site via un compte utilisateur</a:t>
            </a:r>
          </a:p>
          <a:p>
            <a:r>
              <a:rPr lang="fr-FR" dirty="0" err="1"/>
              <a:t>Inscription.jsp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Formulaire d’inscription pour créer un compte utilisateur sur le site</a:t>
            </a:r>
          </a:p>
          <a:p>
            <a:r>
              <a:rPr lang="fr-FR" dirty="0" err="1"/>
              <a:t>Panier.jsp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Affiche le panier de l’utilisateur</a:t>
            </a:r>
          </a:p>
          <a:p>
            <a:r>
              <a:rPr lang="fr-FR" dirty="0" err="1"/>
              <a:t>Utilisateur.jsp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Affiche les informations de l’utilisateur (nom, prénom, email etc…)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choix (ergo ou méthode utilisée)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compléter</a:t>
            </a:r>
          </a:p>
        </p:txBody>
      </p:sp>
    </p:spTree>
    <p:extLst>
      <p:ext uri="{BB962C8B-B14F-4D97-AF65-F5344CB8AC3E}">
        <p14:creationId xmlns:p14="http://schemas.microsoft.com/office/powerpoint/2010/main" val="171671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compléter</a:t>
            </a:r>
          </a:p>
        </p:txBody>
      </p:sp>
    </p:spTree>
    <p:extLst>
      <p:ext uri="{BB962C8B-B14F-4D97-AF65-F5344CB8AC3E}">
        <p14:creationId xmlns:p14="http://schemas.microsoft.com/office/powerpoint/2010/main" val="281133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3776" y="273364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7546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342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Présentation Java EE</vt:lpstr>
      <vt:lpstr>Utilisation du modèle MVC</vt:lpstr>
      <vt:lpstr>Explication de chaque servlet</vt:lpstr>
      <vt:lpstr>Explication de chaque bean</vt:lpstr>
      <vt:lpstr>Explication de chaque JSP</vt:lpstr>
      <vt:lpstr>Explication des choix (ergo ou méthode utilisée)</vt:lpstr>
      <vt:lpstr>Améliorations possibles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Java EE</dc:title>
  <dc:creator>Axel</dc:creator>
  <cp:lastModifiedBy>Axel</cp:lastModifiedBy>
  <cp:revision>8</cp:revision>
  <dcterms:created xsi:type="dcterms:W3CDTF">2017-01-14T16:32:11Z</dcterms:created>
  <dcterms:modified xsi:type="dcterms:W3CDTF">2017-01-14T17:34:08Z</dcterms:modified>
</cp:coreProperties>
</file>