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72" r:id="rId9"/>
    <p:sldId id="262" r:id="rId10"/>
    <p:sldId id="264" r:id="rId11"/>
    <p:sldId id="263" r:id="rId12"/>
    <p:sldId id="265" r:id="rId13"/>
    <p:sldId id="267" r:id="rId14"/>
    <p:sldId id="266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6305" autoAdjust="0"/>
  </p:normalViewPr>
  <p:slideViewPr>
    <p:cSldViewPr snapToGrid="0">
      <p:cViewPr varScale="1">
        <p:scale>
          <a:sx n="112" d="100"/>
          <a:sy n="112" d="100"/>
        </p:scale>
        <p:origin x="2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4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82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52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95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5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33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20B8-B3AB-46CE-82A4-8F639B73497D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56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20B8-B3AB-46CE-82A4-8F639B73497D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C8A5-89FB-4683-94CD-3C508B4D1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QuizForTeacher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GLG204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4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Séquence: sélectionner un cours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014576"/>
            <a:ext cx="10058400" cy="48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 : poser une question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51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12738"/>
            <a:ext cx="10515600" cy="1325563"/>
          </a:xfrm>
        </p:spPr>
        <p:txBody>
          <a:bodyPr/>
          <a:lstStyle/>
          <a:p>
            <a:r>
              <a:rPr lang="fr-FR" dirty="0" smtClean="0"/>
              <a:t>Gestion de le </a:t>
            </a:r>
            <a:r>
              <a:rPr lang="fr-FR" dirty="0"/>
              <a:t>sécurité </a:t>
            </a:r>
            <a:r>
              <a:rPr lang="fr-FR" dirty="0" smtClean="0"/>
              <a:t>:Technologies </a:t>
            </a:r>
            <a:r>
              <a:rPr lang="fr-FR" dirty="0"/>
              <a:t>utilisées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Auhtentification</a:t>
            </a:r>
            <a:r>
              <a:rPr lang="fr-FR" dirty="0" smtClean="0"/>
              <a:t> coté client via objets </a:t>
            </a:r>
            <a:r>
              <a:rPr lang="fr-FR" dirty="0" err="1" smtClean="0"/>
              <a:t>angular</a:t>
            </a:r>
            <a:r>
              <a:rPr lang="fr-FR" dirty="0" smtClean="0"/>
              <a:t> $http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Server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218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securité</a:t>
            </a:r>
            <a:r>
              <a:rPr lang="fr-FR" dirty="0" smtClean="0"/>
              <a:t> : Implémentation des </a:t>
            </a:r>
            <a:r>
              <a:rPr lang="fr-FR" dirty="0" err="1" smtClean="0"/>
              <a:t>handlers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Un pour l’authentification et l’attribution des droits.</a:t>
            </a:r>
          </a:p>
          <a:p>
            <a:r>
              <a:rPr lang="fr-FR" dirty="0" smtClean="0"/>
              <a:t>Un en cas d’échec d’authentification</a:t>
            </a:r>
          </a:p>
          <a:p>
            <a:r>
              <a:rPr lang="fr-FR" dirty="0" smtClean="0"/>
              <a:t>Un en cas d’authentification réussie</a:t>
            </a:r>
          </a:p>
          <a:p>
            <a:r>
              <a:rPr lang="fr-FR" dirty="0" smtClean="0"/>
              <a:t>Un en cas d’</a:t>
            </a:r>
            <a:r>
              <a:rPr lang="fr-FR" dirty="0" err="1" smtClean="0"/>
              <a:t>accés</a:t>
            </a:r>
            <a:r>
              <a:rPr lang="fr-FR" dirty="0" smtClean="0"/>
              <a:t> refusé à une Resource REST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5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775" y="346075"/>
            <a:ext cx="10515600" cy="1325563"/>
          </a:xfrm>
        </p:spPr>
        <p:txBody>
          <a:bodyPr/>
          <a:lstStyle/>
          <a:p>
            <a:r>
              <a:rPr lang="fr-FR" dirty="0" smtClean="0"/>
              <a:t>Handler  appelé par </a:t>
            </a:r>
            <a:r>
              <a:rPr lang="fr-FR" dirty="0" err="1" smtClean="0"/>
              <a:t>Spring</a:t>
            </a:r>
            <a:r>
              <a:rPr lang="fr-FR" dirty="0" smtClean="0"/>
              <a:t> sécurité à l’authentification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4" y="1833563"/>
            <a:ext cx="10910661" cy="3895725"/>
          </a:xfrm>
        </p:spPr>
      </p:pic>
    </p:spTree>
    <p:extLst>
      <p:ext uri="{BB962C8B-B14F-4D97-AF65-F5344CB8AC3E}">
        <p14:creationId xmlns:p14="http://schemas.microsoft.com/office/powerpoint/2010/main" val="17571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dépendances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Serveur : 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Extrait du fichier pom.xml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Client: NPM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Extrait du fichier </a:t>
            </a:r>
            <a:r>
              <a:rPr lang="fr-FR" dirty="0" err="1" smtClean="0"/>
              <a:t>package.json</a:t>
            </a:r>
            <a:r>
              <a:rPr lang="fr-FR" dirty="0" smtClean="0"/>
              <a:t> : </a:t>
            </a:r>
          </a:p>
          <a:p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963" y="3119436"/>
            <a:ext cx="3562350" cy="27717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56" y="2924174"/>
            <a:ext cx="4857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Single page Application grâce à </a:t>
            </a:r>
            <a:r>
              <a:rPr lang="fr-FR" dirty="0" err="1" smtClean="0"/>
              <a:t>Angularjs</a:t>
            </a:r>
            <a:endParaRPr lang="fr-FR" dirty="0" smtClean="0"/>
          </a:p>
          <a:p>
            <a:r>
              <a:rPr lang="fr-FR" dirty="0" err="1" smtClean="0"/>
              <a:t>Bootstrap</a:t>
            </a:r>
            <a:r>
              <a:rPr lang="fr-FR" dirty="0" smtClean="0"/>
              <a:t> pour la présentation</a:t>
            </a:r>
          </a:p>
          <a:p>
            <a:r>
              <a:rPr lang="fr-FR" dirty="0" smtClean="0"/>
              <a:t>Higlight.js pour le format des ligne de codes dans les questions.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62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533525"/>
            <a:ext cx="11706225" cy="49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 diagramme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22" y="1825625"/>
            <a:ext cx="7352955" cy="4351338"/>
          </a:xfrm>
        </p:spPr>
      </p:pic>
    </p:spTree>
    <p:extLst>
      <p:ext uri="{BB962C8B-B14F-4D97-AF65-F5344CB8AC3E}">
        <p14:creationId xmlns:p14="http://schemas.microsoft.com/office/powerpoint/2010/main" val="11215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fonctions principales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400" dirty="0" smtClean="0"/>
          </a:p>
          <a:p>
            <a:endParaRPr lang="fr-FR" sz="4400" dirty="0"/>
          </a:p>
          <a:p>
            <a:r>
              <a:rPr lang="fr-FR" sz="4400" dirty="0" smtClean="0"/>
              <a:t>Construire et gérer des quiz</a:t>
            </a:r>
          </a:p>
          <a:p>
            <a:r>
              <a:rPr lang="fr-FR" sz="4400" dirty="0" smtClean="0"/>
              <a:t>Interroger les élèves lors de « Session quiz »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6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 Métiers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63" y="1825625"/>
            <a:ext cx="5282874" cy="4351338"/>
          </a:xfrm>
        </p:spPr>
      </p:pic>
    </p:spTree>
    <p:extLst>
      <p:ext uri="{BB962C8B-B14F-4D97-AF65-F5344CB8AC3E}">
        <p14:creationId xmlns:p14="http://schemas.microsoft.com/office/powerpoint/2010/main" val="16075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et gérer des </a:t>
            </a:r>
            <a:r>
              <a:rPr lang="fr-FR" dirty="0" smtClean="0"/>
              <a:t>quiz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415" y="1921425"/>
            <a:ext cx="47800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2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Technologies utilisées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43575" y="1804988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Serveur</a:t>
            </a:r>
          </a:p>
          <a:p>
            <a:r>
              <a:rPr lang="fr-FR" sz="3200" dirty="0" err="1" smtClean="0"/>
              <a:t>Controlleur</a:t>
            </a:r>
            <a:r>
              <a:rPr lang="fr-FR" sz="3200" dirty="0" smtClean="0"/>
              <a:t> REST / </a:t>
            </a:r>
            <a:r>
              <a:rPr lang="fr-FR" sz="3200" dirty="0" err="1" smtClean="0"/>
              <a:t>Spring</a:t>
            </a:r>
            <a:r>
              <a:rPr lang="fr-FR" sz="3200" dirty="0" smtClean="0"/>
              <a:t> MVC</a:t>
            </a:r>
          </a:p>
          <a:p>
            <a:r>
              <a:rPr lang="fr-FR" sz="3200" dirty="0" err="1" smtClean="0"/>
              <a:t>Acces</a:t>
            </a:r>
            <a:r>
              <a:rPr lang="fr-FR" sz="3200" dirty="0" smtClean="0"/>
              <a:t> au </a:t>
            </a:r>
            <a:r>
              <a:rPr lang="fr-FR" sz="3200" dirty="0" err="1" smtClean="0"/>
              <a:t>donnees</a:t>
            </a:r>
            <a:r>
              <a:rPr lang="fr-FR" sz="3200" dirty="0" smtClean="0"/>
              <a:t> /  </a:t>
            </a:r>
            <a:r>
              <a:rPr lang="fr-FR" sz="3200" dirty="0"/>
              <a:t>i</a:t>
            </a:r>
            <a:r>
              <a:rPr lang="fr-FR" sz="3200" dirty="0" smtClean="0"/>
              <a:t>ntégration </a:t>
            </a:r>
            <a:r>
              <a:rPr lang="fr-FR" sz="3200" dirty="0" err="1" smtClean="0"/>
              <a:t>Spring</a:t>
            </a:r>
            <a:r>
              <a:rPr lang="fr-FR" sz="3200" dirty="0" smtClean="0"/>
              <a:t> de </a:t>
            </a:r>
            <a:r>
              <a:rPr lang="fr-FR" sz="3200" dirty="0" err="1" smtClean="0"/>
              <a:t>Hibernate</a:t>
            </a:r>
            <a:endParaRPr lang="fr-FR" sz="3200" dirty="0" smtClean="0"/>
          </a:p>
          <a:p>
            <a:r>
              <a:rPr lang="fr-FR" sz="3200" dirty="0" smtClean="0"/>
              <a:t>Base de donnée MYSQL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23850" y="1804988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Client</a:t>
            </a:r>
          </a:p>
          <a:p>
            <a:r>
              <a:rPr lang="fr-FR" sz="3200" dirty="0" smtClean="0"/>
              <a:t>Vue page HTML</a:t>
            </a:r>
          </a:p>
          <a:p>
            <a:r>
              <a:rPr lang="fr-FR" sz="3200" dirty="0" err="1" smtClean="0"/>
              <a:t>Controleur</a:t>
            </a:r>
            <a:r>
              <a:rPr lang="fr-FR" sz="3200" dirty="0" smtClean="0"/>
              <a:t> </a:t>
            </a:r>
            <a:r>
              <a:rPr lang="fr-FR" sz="3200" dirty="0" err="1" smtClean="0"/>
              <a:t>AngularJs</a:t>
            </a:r>
            <a:endParaRPr lang="fr-FR" sz="3200" dirty="0" smtClean="0"/>
          </a:p>
          <a:p>
            <a:r>
              <a:rPr lang="fr-FR" sz="3200" dirty="0" smtClean="0"/>
              <a:t>Appels </a:t>
            </a:r>
            <a:r>
              <a:rPr lang="fr-FR" sz="3200" dirty="0" err="1" smtClean="0"/>
              <a:t>Rest</a:t>
            </a:r>
            <a:r>
              <a:rPr lang="fr-FR" sz="3200" dirty="0" smtClean="0"/>
              <a:t> / objet </a:t>
            </a:r>
            <a:r>
              <a:rPr lang="fr-FR" sz="3200" dirty="0" err="1" smtClean="0"/>
              <a:t>angularJS</a:t>
            </a:r>
            <a:r>
              <a:rPr lang="fr-FR" sz="3200" dirty="0" smtClean="0"/>
              <a:t> « $</a:t>
            </a:r>
            <a:r>
              <a:rPr lang="fr-FR" sz="3200" dirty="0" err="1" smtClean="0"/>
              <a:t>resource</a:t>
            </a:r>
            <a:r>
              <a:rPr lang="fr-FR" sz="3200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9738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Séquence : Créer une question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21" y="1825625"/>
            <a:ext cx="8367957" cy="4351338"/>
          </a:xfrm>
        </p:spPr>
      </p:pic>
    </p:spTree>
    <p:extLst>
      <p:ext uri="{BB962C8B-B14F-4D97-AF65-F5344CB8AC3E}">
        <p14:creationId xmlns:p14="http://schemas.microsoft.com/office/powerpoint/2010/main" val="2350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9833" y="390762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Interroger les élèves lors de « Session quiz </a:t>
            </a:r>
            <a:r>
              <a:rPr lang="fr-FR" dirty="0" smtClean="0"/>
              <a:t>»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15" y="1874051"/>
            <a:ext cx="72771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4" name="Espace réservé du contenu 3"/>
          <p:cNvSpPr txBox="1">
            <a:spLocks/>
          </p:cNvSpPr>
          <p:nvPr/>
        </p:nvSpPr>
        <p:spPr>
          <a:xfrm>
            <a:off x="1145849" y="2810350"/>
            <a:ext cx="5181600" cy="21376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/>
              <a:t>Client</a:t>
            </a:r>
          </a:p>
          <a:p>
            <a:r>
              <a:rPr lang="fr-FR" dirty="0" err="1" smtClean="0"/>
              <a:t>Sockjs</a:t>
            </a:r>
            <a:endParaRPr lang="fr-FR" dirty="0" smtClean="0"/>
          </a:p>
          <a:p>
            <a:r>
              <a:rPr lang="fr-FR" dirty="0" err="1" smtClean="0"/>
              <a:t>Stompjs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06269" y="2810350"/>
            <a:ext cx="5150978" cy="202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/>
              <a:t>Serveur</a:t>
            </a:r>
          </a:p>
          <a:p>
            <a:r>
              <a:rPr lang="fr-FR" dirty="0" err="1" smtClean="0"/>
              <a:t>Spring</a:t>
            </a:r>
            <a:r>
              <a:rPr lang="fr-FR" dirty="0" smtClean="0"/>
              <a:t> Web Socket</a:t>
            </a:r>
          </a:p>
          <a:p>
            <a:r>
              <a:rPr lang="fr-FR" dirty="0" err="1" smtClean="0"/>
              <a:t>WebSocketpoolManager</a:t>
            </a:r>
            <a:r>
              <a:rPr lang="fr-FR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2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5" y="1162228"/>
            <a:ext cx="9602540" cy="523899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7488" y="666572"/>
            <a:ext cx="90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élève qui à sélectionné  le cours A ne doit pas recevoir les questions du cours 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02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210</Words>
  <Application>Microsoft Office PowerPoint</Application>
  <PresentationFormat>Grand écran</PresentationFormat>
  <Paragraphs>62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QuizForTeacher</vt:lpstr>
      <vt:lpstr>2 fonctions principales</vt:lpstr>
      <vt:lpstr>Les Objets Métiers</vt:lpstr>
      <vt:lpstr>Construire et gérer des quiz </vt:lpstr>
      <vt:lpstr>Technologies utilisées  </vt:lpstr>
      <vt:lpstr>Séquence : Créer une question</vt:lpstr>
      <vt:lpstr>Interroger les élèves lors de « Session quiz » </vt:lpstr>
      <vt:lpstr>Technologies utilisées</vt:lpstr>
      <vt:lpstr>Présentation PowerPoint</vt:lpstr>
      <vt:lpstr>Séquence: sélectionner un cours</vt:lpstr>
      <vt:lpstr>Séquence : poser une question</vt:lpstr>
      <vt:lpstr>Gestion de le sécurité :Technologies utilisées</vt:lpstr>
      <vt:lpstr>Spring securité : Implémentation des handlers</vt:lpstr>
      <vt:lpstr>Handler  appelé par Spring sécurité à l’authentification :</vt:lpstr>
      <vt:lpstr>Gestion des dépendances</vt:lpstr>
      <vt:lpstr>IHM</vt:lpstr>
      <vt:lpstr>AngularJS</vt:lpstr>
      <vt:lpstr>IHM diagramme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QuizForTeacher</dc:title>
  <dc:creator>faraco pierre</dc:creator>
  <cp:lastModifiedBy>faraco pierre</cp:lastModifiedBy>
  <cp:revision>22</cp:revision>
  <dcterms:created xsi:type="dcterms:W3CDTF">2016-09-10T10:04:15Z</dcterms:created>
  <dcterms:modified xsi:type="dcterms:W3CDTF">2016-09-11T10:08:58Z</dcterms:modified>
</cp:coreProperties>
</file>