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77" autoAdjust="0"/>
    <p:restoredTop sz="86455" autoAdjust="0"/>
  </p:normalViewPr>
  <p:slideViewPr>
    <p:cSldViewPr>
      <p:cViewPr varScale="1">
        <p:scale>
          <a:sx n="90" d="100"/>
          <a:sy n="90" d="100"/>
        </p:scale>
        <p:origin x="-108" y="-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18/01/2011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18/01/2011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18/01/2011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18/01/2011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18/01/2011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18/01/2011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18/01/2011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18/01/2011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18/01/2011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18/01/2011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18/01/2011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18/01/2011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DemoFromPPT</a:t>
            </a:r>
            <a:r>
              <a:rPr lang="fr-FR" dirty="0" smtClean="0"/>
              <a:t>/Titre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DémoFromPPT</a:t>
            </a:r>
            <a:r>
              <a:rPr lang="fr-FR" dirty="0" smtClean="0"/>
              <a:t>/</a:t>
            </a:r>
            <a:r>
              <a:rPr lang="fr-FR" dirty="0" err="1" smtClean="0"/>
              <a:t>Sous-Titre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Slide</a:t>
            </a:r>
            <a:r>
              <a:rPr lang="fr-FR" dirty="0" smtClean="0"/>
              <a:t>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X1</a:t>
            </a:r>
          </a:p>
          <a:p>
            <a:pPr lvl="0"/>
            <a:r>
              <a:rPr lang="fr-FR" dirty="0" smtClean="0"/>
              <a:t>X2</a:t>
            </a:r>
          </a:p>
          <a:p>
            <a:pPr lvl="1"/>
            <a:r>
              <a:rPr lang="fr-FR" dirty="0" smtClean="0"/>
              <a:t>X21</a:t>
            </a:r>
          </a:p>
          <a:p>
            <a:pPr lvl="1"/>
            <a:r>
              <a:rPr lang="fr-FR" dirty="0" smtClean="0"/>
              <a:t>X22</a:t>
            </a:r>
          </a:p>
          <a:p>
            <a:pPr lvl="2"/>
            <a:r>
              <a:rPr lang="fr-FR" dirty="0" smtClean="0"/>
              <a:t>X221</a:t>
            </a:r>
          </a:p>
          <a:p>
            <a:pPr lvl="2"/>
            <a:r>
              <a:rPr lang="fr-FR" dirty="0" smtClean="0"/>
              <a:t>X222</a:t>
            </a:r>
          </a:p>
          <a:p>
            <a:r>
              <a:rPr lang="fr-FR" dirty="0" smtClean="0"/>
              <a:t>X3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Slide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Y1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Affichage à l'écran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DemoFromPPT/Titre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DemoFromPPT/Titre</dc:title>
  <cp:lastModifiedBy>pfauvel</cp:lastModifiedBy>
  <cp:revision>1</cp:revision>
  <dcterms:modified xsi:type="dcterms:W3CDTF">2011-01-18T07:49:27Z</dcterms:modified>
</cp:coreProperties>
</file>