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" charset="1" panose="00000500000000000000"/>
      <p:regular r:id="rId10"/>
    </p:embeddedFont>
    <p:embeddedFont>
      <p:font typeface="Anton Italics" charset="1" panose="00000500000000000000"/>
      <p:regular r:id="rId11"/>
    </p:embeddedFont>
    <p:embeddedFont>
      <p:font typeface="Neue Machina UltraBold" charset="1" panose="00000900000000000000"/>
      <p:regular r:id="rId12"/>
    </p:embeddedFont>
    <p:embeddedFont>
      <p:font typeface="Neue Machina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52986"/>
            <a:ext cx="16230600" cy="4784929"/>
            <a:chOff x="0" y="0"/>
            <a:chExt cx="4659694" cy="1373720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4624134" cy="1338160"/>
            </a:xfrm>
            <a:custGeom>
              <a:avLst/>
              <a:gdLst/>
              <a:ahLst/>
              <a:cxnLst/>
              <a:rect r="r" b="b" t="t" l="l"/>
              <a:pathLst>
                <a:path h="1338160" w="4624134">
                  <a:moveTo>
                    <a:pt x="4624134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38160"/>
                  </a:lnTo>
                  <a:close/>
                  <a:moveTo>
                    <a:pt x="12700" y="1325460"/>
                  </a:moveTo>
                  <a:lnTo>
                    <a:pt x="4611434" y="132546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23429" y="1028700"/>
            <a:ext cx="2835871" cy="51561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2835871" cy="51561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55222" y="7797601"/>
            <a:ext cx="2196534" cy="93851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36244" y="7793607"/>
            <a:ext cx="2196534" cy="942513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857102" y="3851804"/>
            <a:ext cx="12573796" cy="2340398"/>
            <a:chOff x="0" y="0"/>
            <a:chExt cx="16765062" cy="312053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725"/>
              <a:ext cx="16765062" cy="2085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999">
                  <a:solidFill>
                    <a:srgbClr val="000000"/>
                  </a:solidFill>
                  <a:latin typeface="Neue Machina UltraBold"/>
                </a:rPr>
                <a:t>Cuca Genial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208484"/>
              <a:ext cx="16765062" cy="912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  <a:r>
                <a:rPr lang="en-US" sz="4099">
                  <a:solidFill>
                    <a:srgbClr val="000000"/>
                  </a:solidFill>
                  <a:latin typeface="Neue Machina"/>
                </a:rPr>
                <a:t>Projeto integrador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23429" y="770894"/>
            <a:ext cx="2835871" cy="5156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2845" t="0" r="2845" b="5140"/>
          <a:stretch>
            <a:fillRect/>
          </a:stretch>
        </p:blipFill>
        <p:spPr>
          <a:xfrm flipH="false" flipV="false" rot="0">
            <a:off x="5078527" y="2720550"/>
            <a:ext cx="8130946" cy="653775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8496" y="770894"/>
            <a:ext cx="2835871" cy="51561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5330470" y="1286506"/>
            <a:ext cx="7716857" cy="929698"/>
            <a:chOff x="0" y="0"/>
            <a:chExt cx="4659694" cy="561383"/>
          </a:xfrm>
        </p:grpSpPr>
        <p:sp>
          <p:nvSpPr>
            <p:cNvPr name="Freeform 6" id="6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r="r" b="b" t="t" l="l"/>
              <a:pathLst>
                <a:path h="525823" w="4624134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406892" y="1358955"/>
            <a:ext cx="5474216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Primeira tela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19398" y="1464543"/>
            <a:ext cx="7716857" cy="929698"/>
            <a:chOff x="0" y="0"/>
            <a:chExt cx="4659694" cy="561383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r="r" b="b" t="t" l="l"/>
              <a:pathLst>
                <a:path h="525823" w="4624134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03087" y="3449454"/>
            <a:ext cx="9813943" cy="580884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11652" y="1455018"/>
            <a:ext cx="67323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Neue Machina UltraBold"/>
              </a:rPr>
              <a:t>Segunda tela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17030" y="7174113"/>
            <a:ext cx="4839394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Neue Machina"/>
              </a:rPr>
              <a:t>Faça um breve resumo sobre </a:t>
            </a:r>
          </a:p>
          <a:p>
            <a:pPr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Neue Machina"/>
              </a:rPr>
              <a:t>o que você quer discutir.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36727" y="770894"/>
            <a:ext cx="2835871" cy="515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919398" y="5620346"/>
            <a:ext cx="606103" cy="5653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336219" y="5635570"/>
            <a:ext cx="606103" cy="5653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959528" y="7264855"/>
            <a:ext cx="606103" cy="5653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304688" y="7264855"/>
            <a:ext cx="606103" cy="5653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317411" y="5651535"/>
            <a:ext cx="383993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Luiz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64055" y="7280819"/>
            <a:ext cx="393401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Andreas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64055" y="5651535"/>
            <a:ext cx="393401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Maria Eduarda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17411" y="7280819"/>
            <a:ext cx="383993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Hebert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919398" y="1464543"/>
            <a:ext cx="13152176" cy="1584525"/>
            <a:chOff x="0" y="0"/>
            <a:chExt cx="4659694" cy="561383"/>
          </a:xfrm>
        </p:grpSpPr>
        <p:sp>
          <p:nvSpPr>
            <p:cNvPr name="Freeform 11" id="11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r="r" b="b" t="t" l="l"/>
              <a:pathLst>
                <a:path h="525823" w="4624134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52432" y="1929392"/>
            <a:ext cx="9510728" cy="1430932"/>
            <a:chOff x="0" y="0"/>
            <a:chExt cx="12680970" cy="190791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490786"/>
              <a:ext cx="12680970" cy="417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40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12680970" cy="1301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21"/>
                </a:lnSpc>
              </a:pPr>
              <a:r>
                <a:rPr lang="en-US" sz="6351">
                  <a:solidFill>
                    <a:srgbClr val="000000"/>
                  </a:solidFill>
                  <a:latin typeface="Neue Machina UltraBold"/>
                </a:rPr>
                <a:t>Desenvolvimento 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-2686340" y="4438015"/>
            <a:ext cx="12573796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Neue Machina"/>
              </a:rPr>
              <a:t>Integrantes: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45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75" t="1038" r="0" b="2014"/>
          <a:stretch>
            <a:fillRect/>
          </a:stretch>
        </p:blipFill>
        <p:spPr>
          <a:xfrm flipH="false" flipV="false" rot="0">
            <a:off x="3573243" y="-699872"/>
            <a:ext cx="11141515" cy="109868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650639" y="895350"/>
            <a:ext cx="4382095" cy="116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6"/>
              </a:lnSpc>
            </a:pPr>
            <a:r>
              <a:rPr lang="en-US" sz="6819">
                <a:solidFill>
                  <a:srgbClr val="FFFFFF"/>
                </a:solidFill>
                <a:latin typeface="Anton"/>
              </a:rPr>
              <a:t>Tela de login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45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460760"/>
            <a:ext cx="16230600" cy="566301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20432" y="1809176"/>
            <a:ext cx="4916388" cy="116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6"/>
              </a:lnSpc>
            </a:pPr>
            <a:r>
              <a:rPr lang="en-US" sz="6819">
                <a:solidFill>
                  <a:srgbClr val="FFFFFF"/>
                </a:solidFill>
                <a:latin typeface="Anton"/>
              </a:rPr>
              <a:t>Splash Screen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14817" y="663455"/>
            <a:ext cx="3786794" cy="6265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45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11688" y="1546934"/>
            <a:ext cx="12240373" cy="781211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411688" y="895350"/>
            <a:ext cx="4224486" cy="116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6"/>
              </a:lnSpc>
            </a:pPr>
            <a:r>
              <a:rPr lang="en-US" sz="6819">
                <a:solidFill>
                  <a:srgbClr val="FFFFFF"/>
                </a:solidFill>
                <a:latin typeface="Anton"/>
              </a:rPr>
              <a:t>Comparador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652062" y="663455"/>
            <a:ext cx="2809577" cy="730490"/>
            <a:chOff x="0" y="0"/>
            <a:chExt cx="3746102" cy="97398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48701" cy="973987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48701" y="0"/>
              <a:ext cx="1248701" cy="973987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97401" y="0"/>
              <a:ext cx="1248701" cy="9739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45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145391"/>
            <a:ext cx="16230600" cy="769057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005089" y="847725"/>
            <a:ext cx="2573392" cy="1562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26"/>
              </a:lnSpc>
            </a:pPr>
            <a:r>
              <a:rPr lang="en-US" sz="9090">
                <a:solidFill>
                  <a:srgbClr val="FFFFFF"/>
                </a:solidFill>
                <a:latin typeface="Anton"/>
              </a:rPr>
              <a:t>Timer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14817" y="663455"/>
            <a:ext cx="3786794" cy="6265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DAFMVlh8yVQ</dc:identifier>
  <dcterms:modified xsi:type="dcterms:W3CDTF">2011-08-01T06:04:30Z</dcterms:modified>
  <cp:revision>1</cp:revision>
  <dc:title>Apresentação Simples Básica Digitalismo Preto Verde</dc:title>
</cp:coreProperties>
</file>