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BM Plex Sans" panose="020B0503050203000203" pitchFamily="34" charset="0"/>
      <p:regular r:id="rId20"/>
    </p:embeddedFont>
    <p:embeddedFont>
      <p:font typeface="Neue Machina" pitchFamily="2" charset="77"/>
      <p:regular r:id="rId21"/>
    </p:embeddedFont>
    <p:embeddedFont>
      <p:font typeface="Neue Machina UltraBold" pitchFamily="2" charset="7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58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52986"/>
            <a:ext cx="16230600" cy="4784929"/>
            <a:chOff x="0" y="0"/>
            <a:chExt cx="4659694" cy="1373720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1325460"/>
            </a:xfrm>
            <a:custGeom>
              <a:avLst/>
              <a:gdLst/>
              <a:ahLst/>
              <a:cxnLst/>
              <a:rect l="l" t="t" r="r" b="b"/>
              <a:pathLst>
                <a:path w="4611434" h="1325460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1338160"/>
            </a:xfrm>
            <a:custGeom>
              <a:avLst/>
              <a:gdLst/>
              <a:ahLst/>
              <a:cxnLst/>
              <a:rect l="l" t="t" r="r" b="b"/>
              <a:pathLst>
                <a:path w="4624134" h="1338160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1325460"/>
            </a:xfrm>
            <a:custGeom>
              <a:avLst/>
              <a:gdLst/>
              <a:ahLst/>
              <a:cxnLst/>
              <a:rect l="l" t="t" r="r" b="b"/>
              <a:pathLst>
                <a:path w="4611434" h="1325460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23429" y="1028700"/>
            <a:ext cx="2835871" cy="5156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2835871" cy="51561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655222" y="7797601"/>
            <a:ext cx="2196534" cy="93851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436244" y="7793607"/>
            <a:ext cx="2196534" cy="94251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857102" y="3851804"/>
            <a:ext cx="12573796" cy="2340398"/>
            <a:chOff x="0" y="0"/>
            <a:chExt cx="16765062" cy="312053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725"/>
              <a:ext cx="16765062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000000"/>
                  </a:solidFill>
                  <a:latin typeface="Neue Machina UltraBold"/>
                </a:rPr>
                <a:t>Cuca Genial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08484"/>
              <a:ext cx="16765062" cy="912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Neue Machina"/>
                </a:rPr>
                <a:t>Projeto integrador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37456" y="2823255"/>
            <a:ext cx="11813088" cy="6435045"/>
            <a:chOff x="0" y="0"/>
            <a:chExt cx="15750784" cy="858006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750784" cy="8580061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69353" y="151978"/>
              <a:ext cx="1048067" cy="213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38"/>
                </a:lnSpc>
              </a:pPr>
              <a:r>
                <a:rPr lang="en-US" sz="955" spc="0">
                  <a:solidFill>
                    <a:srgbClr val="000000"/>
                  </a:solidFill>
                  <a:latin typeface="IBM Plex Sans"/>
                </a:rPr>
                <a:t>Window Name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397763" y="964653"/>
              <a:ext cx="1757571" cy="972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75"/>
                </a:lnSpc>
              </a:pPr>
              <a:r>
                <a:rPr lang="en-US" sz="4411" spc="4">
                  <a:solidFill>
                    <a:srgbClr val="FFFFFF"/>
                  </a:solidFill>
                  <a:latin typeface="IBM Plex Sans"/>
                </a:rPr>
                <a:t>10:00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871071" y="939745"/>
              <a:ext cx="3591327" cy="9865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175"/>
                </a:lnSpc>
              </a:pPr>
              <a:r>
                <a:rPr lang="en-US" sz="4411" spc="4" dirty="0">
                  <a:solidFill>
                    <a:srgbClr val="FF9900"/>
                  </a:solidFill>
                  <a:latin typeface="IBM Plex Sans"/>
                </a:rPr>
                <a:t>A Big Title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087265" y="580006"/>
              <a:ext cx="3591326" cy="1484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34"/>
                </a:lnSpc>
              </a:pPr>
              <a:r>
                <a:rPr lang="en-US" sz="1764" spc="1">
                  <a:solidFill>
                    <a:srgbClr val="FFFFFF"/>
                  </a:solidFill>
                  <a:latin typeface="IBM Plex Sans"/>
                </a:rPr>
                <a:t>Placar</a:t>
              </a:r>
            </a:p>
            <a:p>
              <a:pPr algn="l">
                <a:lnSpc>
                  <a:spcPts val="3234"/>
                </a:lnSpc>
              </a:pPr>
              <a:r>
                <a:rPr lang="en-US" sz="1764" spc="1">
                  <a:solidFill>
                    <a:srgbClr val="000000"/>
                  </a:solidFill>
                  <a:latin typeface="IBM Plex Sans"/>
                </a:rPr>
                <a:t>Jogador Pts</a:t>
              </a:r>
            </a:p>
            <a:p>
              <a:pPr algn="l">
                <a:lnSpc>
                  <a:spcPts val="2352"/>
                </a:lnSpc>
              </a:pPr>
              <a:r>
                <a:rPr lang="en-US" sz="1764" spc="1">
                  <a:solidFill>
                    <a:srgbClr val="000000"/>
                  </a:solidFill>
                  <a:latin typeface="IBM Plex Sans"/>
                </a:rPr>
                <a:t>Pierre Freire 80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96817" y="5716386"/>
              <a:ext cx="5803448" cy="456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8" spc="2">
                  <a:solidFill>
                    <a:srgbClr val="000000"/>
                  </a:solidFill>
                  <a:latin typeface="IBM Plex Sans"/>
                </a:rPr>
                <a:t>B - Peixe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78143" y="4097992"/>
              <a:ext cx="5846674" cy="456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8" spc="2">
                  <a:solidFill>
                    <a:srgbClr val="000000"/>
                  </a:solidFill>
                  <a:latin typeface="IBM Plex Sans"/>
                </a:rPr>
                <a:t>A - Mamífero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979048" y="7073352"/>
              <a:ext cx="1792035" cy="456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8" spc="2">
                  <a:solidFill>
                    <a:srgbClr val="FFFFFF"/>
                  </a:solidFill>
                  <a:latin typeface="IBM Plex Sans"/>
                </a:rPr>
                <a:t>Você errou!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414516" y="2790840"/>
              <a:ext cx="6672748" cy="4612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8" spc="2" dirty="0" err="1">
                  <a:solidFill>
                    <a:srgbClr val="000000"/>
                  </a:solidFill>
                  <a:latin typeface="IBM Plex Sans"/>
                </a:rPr>
                <a:t>Golfinho</a:t>
              </a:r>
              <a:r>
                <a:rPr lang="en-US" sz="2058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58" spc="2" dirty="0" err="1">
                  <a:solidFill>
                    <a:srgbClr val="000000"/>
                  </a:solidFill>
                  <a:latin typeface="IBM Plex Sans"/>
                </a:rPr>
                <a:t>é</a:t>
              </a:r>
              <a:r>
                <a:rPr lang="en-US" sz="2058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58" spc="2" dirty="0" err="1">
                  <a:solidFill>
                    <a:srgbClr val="000000"/>
                  </a:solidFill>
                  <a:latin typeface="IBM Plex Sans"/>
                </a:rPr>
                <a:t>peixe</a:t>
              </a:r>
              <a:r>
                <a:rPr lang="en-US" sz="2058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58" spc="2" dirty="0" err="1">
                  <a:solidFill>
                    <a:srgbClr val="000000"/>
                  </a:solidFill>
                  <a:latin typeface="IBM Plex Sans"/>
                </a:rPr>
                <a:t>ou</a:t>
              </a:r>
              <a:r>
                <a:rPr lang="en-US" sz="2058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58" spc="2" dirty="0" err="1">
                  <a:solidFill>
                    <a:srgbClr val="000000"/>
                  </a:solidFill>
                  <a:latin typeface="IBM Plex Sans"/>
                </a:rPr>
                <a:t>mamífero</a:t>
              </a:r>
              <a:r>
                <a:rPr lang="en-US" sz="2058" spc="2" dirty="0">
                  <a:solidFill>
                    <a:srgbClr val="000000"/>
                  </a:solidFill>
                  <a:latin typeface="IBM Plex Sans"/>
                </a:rPr>
                <a:t>, meu </a:t>
              </a:r>
              <a:r>
                <a:rPr lang="en-US" sz="2058" spc="2" dirty="0" err="1">
                  <a:solidFill>
                    <a:srgbClr val="000000"/>
                  </a:solidFill>
                  <a:latin typeface="IBM Plex Sans"/>
                </a:rPr>
                <a:t>bom</a:t>
              </a:r>
              <a:r>
                <a:rPr lang="en-US" sz="2058" spc="2" dirty="0">
                  <a:solidFill>
                    <a:srgbClr val="000000"/>
                  </a:solidFill>
                  <a:latin typeface="IBM Plex Sans"/>
                </a:rPr>
                <a:t>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279980" y="4097992"/>
              <a:ext cx="5799614" cy="456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8" spc="2">
                  <a:solidFill>
                    <a:srgbClr val="000000"/>
                  </a:solidFill>
                  <a:latin typeface="IBM Plex Sans"/>
                </a:rPr>
                <a:t>C - Peixe e mamífero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255087" y="5716386"/>
              <a:ext cx="5855379" cy="456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8" spc="2">
                  <a:solidFill>
                    <a:srgbClr val="000000"/>
                  </a:solidFill>
                  <a:latin typeface="IBM Plex Sans"/>
                </a:rPr>
                <a:t>D - Nenhuma das anteriores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5400000">
              <a:off x="493592" y="415278"/>
              <a:ext cx="1365628" cy="2051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174"/>
                </a:lnSpc>
              </a:pPr>
              <a:r>
                <a:rPr lang="en-US" sz="9410">
                  <a:solidFill>
                    <a:srgbClr val="000000"/>
                  </a:solidFill>
                  <a:sym typeface="Arimo"/>
                </a:rPr>
                <a:t>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03051" y="7246840"/>
              <a:ext cx="1216028" cy="645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17"/>
                </a:lnSpc>
              </a:pPr>
              <a:r>
                <a:rPr lang="en-US" sz="2940" spc="2">
                  <a:solidFill>
                    <a:srgbClr val="FFFFFF"/>
                  </a:solidFill>
                  <a:latin typeface="IBM Plex Sans"/>
                </a:rPr>
                <a:t>Inicio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556271" y="7246840"/>
              <a:ext cx="2577964" cy="645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17"/>
                </a:lnSpc>
              </a:pPr>
              <a:r>
                <a:rPr lang="en-US" sz="2940" spc="41">
                  <a:solidFill>
                    <a:srgbClr val="FFFFFF"/>
                  </a:solidFill>
                  <a:sym typeface="IBM Plex Sans"/>
                </a:rPr>
                <a:t>Continuar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04676" y="7292540"/>
              <a:ext cx="313117" cy="515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93"/>
                </a:lnSpc>
              </a:pPr>
              <a:r>
                <a:rPr lang="en-US" sz="2352">
                  <a:solidFill>
                    <a:srgbClr val="FFFFFF"/>
                  </a:solidFill>
                  <a:sym typeface="Arimo"/>
                </a:rPr>
                <a:t>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285571" y="956252"/>
            <a:ext cx="7716857" cy="929698"/>
            <a:chOff x="0" y="0"/>
            <a:chExt cx="4659694" cy="561383"/>
          </a:xfrm>
        </p:grpSpPr>
        <p:sp>
          <p:nvSpPr>
            <p:cNvPr id="19" name="Freeform 19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940982" y="992476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Protótipo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42296" y="2392737"/>
            <a:ext cx="12603408" cy="6865563"/>
            <a:chOff x="0" y="0"/>
            <a:chExt cx="16804544" cy="915408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6804544" cy="9154084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80683" y="153896"/>
              <a:ext cx="1118185" cy="235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27"/>
                </a:lnSpc>
              </a:pPr>
              <a:r>
                <a:rPr lang="en-US" sz="1019" spc="1">
                  <a:solidFill>
                    <a:srgbClr val="000000"/>
                  </a:solidFill>
                  <a:latin typeface="IBM Plex Sans"/>
                </a:rPr>
                <a:t>Window Name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558178" y="1024764"/>
              <a:ext cx="2035340" cy="1042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88"/>
                </a:lnSpc>
              </a:pPr>
              <a:r>
                <a:rPr lang="en-US" sz="4706" spc="4">
                  <a:solidFill>
                    <a:srgbClr val="FFFFFF"/>
                  </a:solidFill>
                  <a:latin typeface="IBM Plex Sans"/>
                </a:rPr>
                <a:t>00:00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263856" y="998191"/>
              <a:ext cx="3831593" cy="10420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588"/>
                </a:lnSpc>
              </a:pPr>
              <a:r>
                <a:rPr lang="en-US" sz="4706" spc="4" dirty="0">
                  <a:solidFill>
                    <a:srgbClr val="FF9900"/>
                  </a:solidFill>
                  <a:latin typeface="IBM Plex Sans"/>
                </a:rPr>
                <a:t>A Big Title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829025" y="625819"/>
              <a:ext cx="3831593" cy="1576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0"/>
                </a:lnSpc>
              </a:pPr>
              <a:r>
                <a:rPr lang="en-US" sz="1882" spc="1">
                  <a:solidFill>
                    <a:srgbClr val="FFFFFF"/>
                  </a:solidFill>
                  <a:latin typeface="IBM Plex Sans"/>
                </a:rPr>
                <a:t>Placar</a:t>
              </a:r>
            </a:p>
            <a:p>
              <a:pPr algn="l">
                <a:lnSpc>
                  <a:spcPts val="3450"/>
                </a:lnSpc>
              </a:pPr>
              <a:r>
                <a:rPr lang="en-US" sz="1882" spc="1">
                  <a:solidFill>
                    <a:srgbClr val="000000"/>
                  </a:solidFill>
                  <a:latin typeface="IBM Plex Sans"/>
                </a:rPr>
                <a:t>Jogador Pts</a:t>
              </a:r>
            </a:p>
            <a:p>
              <a:pPr algn="l">
                <a:lnSpc>
                  <a:spcPts val="2509"/>
                </a:lnSpc>
              </a:pPr>
              <a:r>
                <a:rPr lang="en-US" sz="1882" spc="1">
                  <a:solidFill>
                    <a:srgbClr val="000000"/>
                  </a:solidFill>
                  <a:latin typeface="IBM Plex Sans"/>
                </a:rPr>
                <a:t>Pierre Freire 80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70196" y="6101372"/>
              <a:ext cx="6191711" cy="484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4"/>
                </a:lnSpc>
              </a:pPr>
              <a:r>
                <a:rPr lang="en-US" sz="2196" spc="2">
                  <a:solidFill>
                    <a:srgbClr val="000000"/>
                  </a:solidFill>
                  <a:latin typeface="IBM Plex Sans"/>
                </a:rPr>
                <a:t>B - Peixe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50273" y="4374705"/>
              <a:ext cx="6237828" cy="484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4"/>
                </a:lnSpc>
              </a:pPr>
              <a:r>
                <a:rPr lang="en-US" sz="2196" spc="2">
                  <a:solidFill>
                    <a:srgbClr val="000000"/>
                  </a:solidFill>
                  <a:latin typeface="IBM Plex Sans"/>
                </a:rPr>
                <a:t>A - Mamífero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965016" y="7549122"/>
              <a:ext cx="4865891" cy="484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4"/>
                </a:lnSpc>
              </a:pPr>
              <a:r>
                <a:rPr lang="en-US" sz="2196" spc="2">
                  <a:solidFill>
                    <a:srgbClr val="FFFFFF"/>
                  </a:solidFill>
                  <a:latin typeface="IBM Plex Sans"/>
                </a:rPr>
                <a:t>Que pena! O tempo acabou...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93519" y="2981228"/>
              <a:ext cx="7059953" cy="4928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74"/>
                </a:lnSpc>
              </a:pPr>
              <a:r>
                <a:rPr lang="en-US" sz="2196" spc="2" dirty="0" err="1">
                  <a:solidFill>
                    <a:srgbClr val="000000"/>
                  </a:solidFill>
                  <a:latin typeface="IBM Plex Sans"/>
                </a:rPr>
                <a:t>Golfinho</a:t>
              </a:r>
              <a:r>
                <a:rPr lang="en-US" sz="2196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96" spc="2" dirty="0" err="1">
                  <a:solidFill>
                    <a:srgbClr val="000000"/>
                  </a:solidFill>
                  <a:latin typeface="IBM Plex Sans"/>
                </a:rPr>
                <a:t>é</a:t>
              </a:r>
              <a:r>
                <a:rPr lang="en-US" sz="2196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96" spc="2" dirty="0" err="1">
                  <a:solidFill>
                    <a:srgbClr val="000000"/>
                  </a:solidFill>
                  <a:latin typeface="IBM Plex Sans"/>
                </a:rPr>
                <a:t>peixe</a:t>
              </a:r>
              <a:r>
                <a:rPr lang="en-US" sz="2196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96" spc="2" dirty="0" err="1">
                  <a:solidFill>
                    <a:srgbClr val="000000"/>
                  </a:solidFill>
                  <a:latin typeface="IBM Plex Sans"/>
                </a:rPr>
                <a:t>ou</a:t>
              </a:r>
              <a:r>
                <a:rPr lang="en-US" sz="2196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96" spc="2" dirty="0" err="1">
                  <a:solidFill>
                    <a:srgbClr val="000000"/>
                  </a:solidFill>
                  <a:latin typeface="IBM Plex Sans"/>
                </a:rPr>
                <a:t>mamífero</a:t>
              </a:r>
              <a:r>
                <a:rPr lang="en-US" sz="2196" spc="2" dirty="0">
                  <a:solidFill>
                    <a:srgbClr val="000000"/>
                  </a:solidFill>
                  <a:latin typeface="IBM Plex Sans"/>
                </a:rPr>
                <a:t>, meu </a:t>
              </a:r>
              <a:r>
                <a:rPr lang="en-US" sz="2196" spc="2" dirty="0" err="1">
                  <a:solidFill>
                    <a:srgbClr val="000000"/>
                  </a:solidFill>
                  <a:latin typeface="IBM Plex Sans"/>
                </a:rPr>
                <a:t>bom</a:t>
              </a:r>
              <a:r>
                <a:rPr lang="en-US" sz="2196" spc="2" dirty="0">
                  <a:solidFill>
                    <a:srgbClr val="000000"/>
                  </a:solidFill>
                  <a:latin typeface="IBM Plex Sans"/>
                </a:rPr>
                <a:t>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33927" y="4374705"/>
              <a:ext cx="6187620" cy="484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4"/>
                </a:lnSpc>
              </a:pPr>
              <a:r>
                <a:rPr lang="en-US" sz="2196" spc="2">
                  <a:solidFill>
                    <a:srgbClr val="000000"/>
                  </a:solidFill>
                  <a:latin typeface="IBM Plex Sans"/>
                </a:rPr>
                <a:t>C - Peixe e mamífero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07369" y="6101372"/>
              <a:ext cx="6247115" cy="484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4"/>
                </a:lnSpc>
              </a:pPr>
              <a:r>
                <a:rPr lang="en-US" sz="2196" spc="2">
                  <a:solidFill>
                    <a:srgbClr val="000000"/>
                  </a:solidFill>
                  <a:latin typeface="IBM Plex Sans"/>
                </a:rPr>
                <a:t>D - Nenhuma das anteriores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5400000">
              <a:off x="529180" y="445626"/>
              <a:ext cx="1456992" cy="2183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055"/>
                </a:lnSpc>
              </a:pPr>
              <a:r>
                <a:rPr lang="en-US" sz="10039">
                  <a:solidFill>
                    <a:srgbClr val="000000"/>
                  </a:solidFill>
                  <a:sym typeface="Arimo"/>
                </a:rPr>
                <a:t>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76847" y="7725330"/>
              <a:ext cx="1298989" cy="694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92"/>
                </a:lnSpc>
              </a:pPr>
              <a:r>
                <a:rPr lang="en-US" sz="3137" spc="3">
                  <a:solidFill>
                    <a:srgbClr val="FFFFFF"/>
                  </a:solidFill>
                  <a:latin typeface="IBM Plex Sans"/>
                </a:rPr>
                <a:t>Início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316621" y="7725330"/>
              <a:ext cx="2777009" cy="694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92"/>
                </a:lnSpc>
              </a:pPr>
              <a:r>
                <a:rPr lang="en-US" sz="3137" spc="59">
                  <a:solidFill>
                    <a:srgbClr val="FFFFFF"/>
                  </a:solidFill>
                  <a:sym typeface="IBM Plex Sans"/>
                </a:rPr>
                <a:t>Continuar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51820" y="7774724"/>
              <a:ext cx="334065" cy="555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13"/>
                </a:lnSpc>
              </a:pPr>
              <a:r>
                <a:rPr lang="en-US" sz="2509">
                  <a:solidFill>
                    <a:srgbClr val="FFFFFF"/>
                  </a:solidFill>
                  <a:sym typeface="Arimo"/>
                </a:rPr>
                <a:t>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285571" y="956252"/>
            <a:ext cx="7716857" cy="929698"/>
            <a:chOff x="0" y="0"/>
            <a:chExt cx="4659694" cy="561383"/>
          </a:xfrm>
        </p:grpSpPr>
        <p:sp>
          <p:nvSpPr>
            <p:cNvPr id="19" name="Freeform 19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756812" y="992476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Protótipo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642" r="1563" b="7617"/>
          <a:stretch>
            <a:fillRect/>
          </a:stretch>
        </p:blipFill>
        <p:spPr>
          <a:xfrm>
            <a:off x="3131455" y="2552447"/>
            <a:ext cx="3139032" cy="331093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5354" t="6006" b="6006"/>
          <a:stretch>
            <a:fillRect/>
          </a:stretch>
        </p:blipFill>
        <p:spPr>
          <a:xfrm>
            <a:off x="6849157" y="2552447"/>
            <a:ext cx="8812028" cy="331093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124382" y="6279123"/>
            <a:ext cx="7624449" cy="2894904"/>
            <a:chOff x="0" y="0"/>
            <a:chExt cx="10165932" cy="3859873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 t="16250" b="16250"/>
            <a:stretch>
              <a:fillRect/>
            </a:stretch>
          </p:blipFill>
          <p:spPr>
            <a:xfrm>
              <a:off x="0" y="0"/>
              <a:ext cx="10165932" cy="385987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t="3304" b="3304"/>
            <a:stretch>
              <a:fillRect/>
            </a:stretch>
          </p:blipFill>
          <p:spPr>
            <a:xfrm>
              <a:off x="338194" y="41517"/>
              <a:ext cx="9489545" cy="3776838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l="5465" t="226" r="5465"/>
          <a:stretch>
            <a:fillRect/>
          </a:stretch>
        </p:blipFill>
        <p:spPr>
          <a:xfrm>
            <a:off x="3131455" y="6417455"/>
            <a:ext cx="4385106" cy="275657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700971" y="1028700"/>
            <a:ext cx="7927067" cy="955024"/>
            <a:chOff x="0" y="0"/>
            <a:chExt cx="10569423" cy="1273365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0569423" cy="1273365"/>
              <a:chOff x="0" y="0"/>
              <a:chExt cx="4659694" cy="56138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41910" y="43180"/>
                <a:ext cx="4611434" cy="513123"/>
              </a:xfrm>
              <a:custGeom>
                <a:avLst/>
                <a:gdLst/>
                <a:ahLst/>
                <a:cxnLst/>
                <a:rect l="l" t="t" r="r" b="b"/>
                <a:pathLst>
                  <a:path w="4611434" h="513123">
                    <a:moveTo>
                      <a:pt x="0" y="0"/>
                    </a:moveTo>
                    <a:lnTo>
                      <a:pt x="4611434" y="0"/>
                    </a:lnTo>
                    <a:lnTo>
                      <a:pt x="4611434" y="513123"/>
                    </a:lnTo>
                    <a:lnTo>
                      <a:pt x="0" y="513123"/>
                    </a:lnTo>
                    <a:close/>
                  </a:path>
                </a:pathLst>
              </a:custGeom>
              <a:solidFill>
                <a:srgbClr val="D33C2D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35560" y="35560"/>
                <a:ext cx="4624134" cy="525823"/>
              </a:xfrm>
              <a:custGeom>
                <a:avLst/>
                <a:gdLst/>
                <a:ahLst/>
                <a:cxnLst/>
                <a:rect l="l" t="t" r="r" b="b"/>
                <a:pathLst>
                  <a:path w="4624134" h="525823">
                    <a:moveTo>
                      <a:pt x="4624134" y="525823"/>
                    </a:moveTo>
                    <a:lnTo>
                      <a:pt x="0" y="525823"/>
                    </a:lnTo>
                    <a:lnTo>
                      <a:pt x="0" y="0"/>
                    </a:lnTo>
                    <a:lnTo>
                      <a:pt x="4624134" y="0"/>
                    </a:lnTo>
                    <a:lnTo>
                      <a:pt x="4624134" y="525823"/>
                    </a:lnTo>
                    <a:close/>
                    <a:moveTo>
                      <a:pt x="12700" y="513123"/>
                    </a:moveTo>
                    <a:lnTo>
                      <a:pt x="4611434" y="513123"/>
                    </a:lnTo>
                    <a:lnTo>
                      <a:pt x="4611434" y="12700"/>
                    </a:lnTo>
                    <a:lnTo>
                      <a:pt x="12700" y="12700"/>
                    </a:lnTo>
                    <a:lnTo>
                      <a:pt x="12700" y="513123"/>
                    </a:lnTo>
                    <a:close/>
                  </a:path>
                </a:pathLst>
              </a:custGeom>
              <a:solidFill>
                <a:srgbClr val="D33C2D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4611434" cy="513123"/>
              </a:xfrm>
              <a:custGeom>
                <a:avLst/>
                <a:gdLst/>
                <a:ahLst/>
                <a:cxnLst/>
                <a:rect l="l" t="t" r="r" b="b"/>
                <a:pathLst>
                  <a:path w="4611434" h="513123">
                    <a:moveTo>
                      <a:pt x="0" y="0"/>
                    </a:moveTo>
                    <a:lnTo>
                      <a:pt x="4611434" y="0"/>
                    </a:lnTo>
                    <a:lnTo>
                      <a:pt x="4611434" y="513123"/>
                    </a:lnTo>
                    <a:lnTo>
                      <a:pt x="0" y="51312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989865" y="40089"/>
              <a:ext cx="7497781" cy="1183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969"/>
                </a:lnSpc>
                <a:spcBef>
                  <a:spcPct val="0"/>
                </a:spcBef>
              </a:pPr>
              <a:r>
                <a:rPr lang="en-US" sz="5808">
                  <a:solidFill>
                    <a:srgbClr val="000000"/>
                  </a:solidFill>
                  <a:latin typeface="Neue Machina UltraBold"/>
                </a:rPr>
                <a:t>Ferramentas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919398" y="5620346"/>
            <a:ext cx="606103" cy="565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7336219" y="5635570"/>
            <a:ext cx="606103" cy="5653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959528" y="7264855"/>
            <a:ext cx="606103" cy="5653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7304688" y="7264855"/>
            <a:ext cx="606103" cy="56532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317411" y="5651535"/>
            <a:ext cx="383993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Luiz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4055" y="7280819"/>
            <a:ext cx="393401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Andreas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4055" y="5651535"/>
            <a:ext cx="393401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Maria Eduarda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17411" y="7280819"/>
            <a:ext cx="383993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Neue Machina"/>
              </a:rPr>
              <a:t>Hebert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919398" y="1464543"/>
            <a:ext cx="13152176" cy="1584525"/>
            <a:chOff x="0" y="0"/>
            <a:chExt cx="4659694" cy="561383"/>
          </a:xfrm>
        </p:grpSpPr>
        <p:sp>
          <p:nvSpPr>
            <p:cNvPr id="11" name="Freeform 11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552432" y="1929392"/>
            <a:ext cx="9510728" cy="1430932"/>
            <a:chOff x="0" y="0"/>
            <a:chExt cx="12680970" cy="190791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490786"/>
              <a:ext cx="12680970" cy="417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12680970" cy="1301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21"/>
                </a:lnSpc>
              </a:pPr>
              <a:r>
                <a:rPr lang="en-US" sz="6351">
                  <a:solidFill>
                    <a:srgbClr val="000000"/>
                  </a:solidFill>
                  <a:latin typeface="Neue Machina UltraBold"/>
                </a:rPr>
                <a:t>Desenvolvimento 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-2686340" y="4438015"/>
            <a:ext cx="12573796" cy="705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Neue Machina"/>
              </a:rPr>
              <a:t>Integrantes: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88636" y="4429096"/>
            <a:ext cx="9510728" cy="2333683"/>
            <a:chOff x="0" y="0"/>
            <a:chExt cx="12680970" cy="3111578"/>
          </a:xfrm>
        </p:grpSpPr>
        <p:sp>
          <p:nvSpPr>
            <p:cNvPr id="3" name="TextBox 3"/>
            <p:cNvSpPr txBox="1"/>
            <p:nvPr/>
          </p:nvSpPr>
          <p:spPr>
            <a:xfrm>
              <a:off x="0" y="2697286"/>
              <a:ext cx="12680970" cy="414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680970" cy="249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759"/>
                </a:lnSpc>
              </a:pPr>
              <a:r>
                <a:rPr lang="en-US" sz="12299">
                  <a:solidFill>
                    <a:srgbClr val="FFFFFF"/>
                  </a:solidFill>
                  <a:latin typeface="Neue Machina UltraBold"/>
                </a:rPr>
                <a:t>FIM.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56883" y="1393945"/>
            <a:ext cx="10288347" cy="8229600"/>
            <a:chOff x="0" y="0"/>
            <a:chExt cx="2953714" cy="2362662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2905454" cy="2314402"/>
            </a:xfrm>
            <a:custGeom>
              <a:avLst/>
              <a:gdLst/>
              <a:ahLst/>
              <a:cxnLst/>
              <a:rect l="l" t="t" r="r" b="b"/>
              <a:pathLst>
                <a:path w="2905454" h="2314402">
                  <a:moveTo>
                    <a:pt x="0" y="0"/>
                  </a:moveTo>
                  <a:lnTo>
                    <a:pt x="2905454" y="0"/>
                  </a:lnTo>
                  <a:lnTo>
                    <a:pt x="2905454" y="2314402"/>
                  </a:lnTo>
                  <a:lnTo>
                    <a:pt x="0" y="2314402"/>
                  </a:lnTo>
                  <a:close/>
                </a:path>
              </a:pathLst>
            </a:custGeom>
            <a:solidFill>
              <a:srgbClr val="CF2A2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2918154" cy="2327102"/>
            </a:xfrm>
            <a:custGeom>
              <a:avLst/>
              <a:gdLst/>
              <a:ahLst/>
              <a:cxnLst/>
              <a:rect l="l" t="t" r="r" b="b"/>
              <a:pathLst>
                <a:path w="2918154" h="2327102">
                  <a:moveTo>
                    <a:pt x="2918154" y="2327102"/>
                  </a:moveTo>
                  <a:lnTo>
                    <a:pt x="0" y="2327102"/>
                  </a:lnTo>
                  <a:lnTo>
                    <a:pt x="0" y="0"/>
                  </a:lnTo>
                  <a:lnTo>
                    <a:pt x="2918154" y="0"/>
                  </a:lnTo>
                  <a:lnTo>
                    <a:pt x="2918154" y="2327102"/>
                  </a:lnTo>
                  <a:close/>
                  <a:moveTo>
                    <a:pt x="12700" y="2314402"/>
                  </a:moveTo>
                  <a:lnTo>
                    <a:pt x="2905454" y="2314402"/>
                  </a:lnTo>
                  <a:lnTo>
                    <a:pt x="2905454" y="12700"/>
                  </a:lnTo>
                  <a:lnTo>
                    <a:pt x="12700" y="12700"/>
                  </a:lnTo>
                  <a:lnTo>
                    <a:pt x="12700" y="2314402"/>
                  </a:lnTo>
                  <a:close/>
                </a:path>
              </a:pathLst>
            </a:custGeom>
            <a:solidFill>
              <a:srgbClr val="CF2A27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905454" cy="2314402"/>
            </a:xfrm>
            <a:custGeom>
              <a:avLst/>
              <a:gdLst/>
              <a:ahLst/>
              <a:cxnLst/>
              <a:rect l="l" t="t" r="r" b="b"/>
              <a:pathLst>
                <a:path w="2905454" h="2314402">
                  <a:moveTo>
                    <a:pt x="0" y="0"/>
                  </a:moveTo>
                  <a:lnTo>
                    <a:pt x="2905454" y="0"/>
                  </a:lnTo>
                  <a:lnTo>
                    <a:pt x="2905454" y="2314402"/>
                  </a:lnTo>
                  <a:lnTo>
                    <a:pt x="0" y="231440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42983" y="2745868"/>
            <a:ext cx="6059735" cy="1831035"/>
            <a:chOff x="0" y="0"/>
            <a:chExt cx="2166319" cy="654584"/>
          </a:xfrm>
        </p:grpSpPr>
        <p:sp>
          <p:nvSpPr>
            <p:cNvPr id="7" name="Freeform 7"/>
            <p:cNvSpPr/>
            <p:nvPr/>
          </p:nvSpPr>
          <p:spPr>
            <a:xfrm>
              <a:off x="41910" y="43180"/>
              <a:ext cx="2118059" cy="606324"/>
            </a:xfrm>
            <a:custGeom>
              <a:avLst/>
              <a:gdLst/>
              <a:ahLst/>
              <a:cxnLst/>
              <a:rect l="l" t="t" r="r" b="b"/>
              <a:pathLst>
                <a:path w="2118059" h="606324">
                  <a:moveTo>
                    <a:pt x="0" y="0"/>
                  </a:moveTo>
                  <a:lnTo>
                    <a:pt x="2118059" y="0"/>
                  </a:lnTo>
                  <a:lnTo>
                    <a:pt x="2118059" y="606324"/>
                  </a:lnTo>
                  <a:lnTo>
                    <a:pt x="0" y="606324"/>
                  </a:lnTo>
                  <a:close/>
                </a:path>
              </a:pathLst>
            </a:custGeom>
            <a:solidFill>
              <a:srgbClr val="CF2A2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5560" y="35560"/>
              <a:ext cx="2130759" cy="619024"/>
            </a:xfrm>
            <a:custGeom>
              <a:avLst/>
              <a:gdLst/>
              <a:ahLst/>
              <a:cxnLst/>
              <a:rect l="l" t="t" r="r" b="b"/>
              <a:pathLst>
                <a:path w="2130759" h="619024">
                  <a:moveTo>
                    <a:pt x="2130759" y="619024"/>
                  </a:moveTo>
                  <a:lnTo>
                    <a:pt x="0" y="619024"/>
                  </a:lnTo>
                  <a:lnTo>
                    <a:pt x="0" y="0"/>
                  </a:lnTo>
                  <a:lnTo>
                    <a:pt x="2130759" y="0"/>
                  </a:lnTo>
                  <a:lnTo>
                    <a:pt x="2130759" y="619024"/>
                  </a:lnTo>
                  <a:close/>
                  <a:moveTo>
                    <a:pt x="12700" y="606324"/>
                  </a:moveTo>
                  <a:lnTo>
                    <a:pt x="2118059" y="606324"/>
                  </a:lnTo>
                  <a:lnTo>
                    <a:pt x="2118059" y="12700"/>
                  </a:lnTo>
                  <a:lnTo>
                    <a:pt x="12700" y="12700"/>
                  </a:lnTo>
                  <a:lnTo>
                    <a:pt x="12700" y="606324"/>
                  </a:lnTo>
                  <a:close/>
                </a:path>
              </a:pathLst>
            </a:custGeom>
            <a:solidFill>
              <a:srgbClr val="CF2A2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2118059" cy="606324"/>
            </a:xfrm>
            <a:custGeom>
              <a:avLst/>
              <a:gdLst/>
              <a:ahLst/>
              <a:cxnLst/>
              <a:rect l="l" t="t" r="r" b="b"/>
              <a:pathLst>
                <a:path w="2118059" h="606324">
                  <a:moveTo>
                    <a:pt x="0" y="0"/>
                  </a:moveTo>
                  <a:lnTo>
                    <a:pt x="2118059" y="0"/>
                  </a:lnTo>
                  <a:lnTo>
                    <a:pt x="2118059" y="606324"/>
                  </a:lnTo>
                  <a:lnTo>
                    <a:pt x="0" y="60632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5820" y="1028700"/>
            <a:ext cx="2809577" cy="730490"/>
            <a:chOff x="0" y="0"/>
            <a:chExt cx="3746102" cy="973987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48701" cy="97398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48701" y="0"/>
              <a:ext cx="1248701" cy="973987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497401" y="0"/>
              <a:ext cx="1248701" cy="973987"/>
            </a:xfrm>
            <a:prstGeom prst="rect">
              <a:avLst/>
            </a:prstGeom>
          </p:spPr>
        </p:pic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42812" y="2469916"/>
            <a:ext cx="9116488" cy="607765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949818" y="3147036"/>
            <a:ext cx="5646066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Neue Machina UltraBold"/>
              </a:rPr>
              <a:t>Fluxograma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96895" y="2787131"/>
            <a:ext cx="10494210" cy="7042095"/>
            <a:chOff x="0" y="0"/>
            <a:chExt cx="13992280" cy="938946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992280" cy="9389460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4772711" y="3897083"/>
              <a:ext cx="4722727" cy="1301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03"/>
                </a:lnSpc>
              </a:pPr>
              <a:r>
                <a:rPr lang="en-US" sz="4527" spc="4">
                  <a:solidFill>
                    <a:srgbClr val="FFD966"/>
                  </a:solidFill>
                  <a:latin typeface="IBM Plex Sans"/>
                </a:rPr>
                <a:t>A Game Title</a:t>
              </a:r>
            </a:p>
            <a:p>
              <a:pPr algn="r">
                <a:lnSpc>
                  <a:spcPts val="3436"/>
                </a:lnSpc>
              </a:pPr>
              <a:r>
                <a:rPr lang="en-US" sz="2716" spc="2">
                  <a:solidFill>
                    <a:srgbClr val="FFD966"/>
                  </a:solidFill>
                  <a:latin typeface="IBM Plex Sans"/>
                </a:rPr>
                <a:t>V 1.0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30470" y="1286506"/>
            <a:ext cx="7716857" cy="929698"/>
            <a:chOff x="0" y="0"/>
            <a:chExt cx="4659694" cy="561383"/>
          </a:xfrm>
        </p:grpSpPr>
        <p:sp>
          <p:nvSpPr>
            <p:cNvPr id="6" name="Freeform 6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6904148" y="1322731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Protótipo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23429" y="770894"/>
            <a:ext cx="2835871" cy="5156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496" y="770894"/>
            <a:ext cx="2835871" cy="51561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330470" y="1286506"/>
            <a:ext cx="7716857" cy="929698"/>
            <a:chOff x="0" y="0"/>
            <a:chExt cx="4659694" cy="561383"/>
          </a:xfrm>
        </p:grpSpPr>
        <p:sp>
          <p:nvSpPr>
            <p:cNvPr id="5" name="Freeform 5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70893" y="3067359"/>
            <a:ext cx="11746214" cy="658331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406892" y="1358955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Primeira tela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35946" y="2508217"/>
            <a:ext cx="11616108" cy="6750083"/>
            <a:chOff x="0" y="0"/>
            <a:chExt cx="15488144" cy="900011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488144" cy="9000110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66529" y="149127"/>
              <a:ext cx="1132119" cy="210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15"/>
                </a:lnSpc>
              </a:pPr>
              <a:r>
                <a:rPr lang="en-US" sz="939" spc="0">
                  <a:solidFill>
                    <a:srgbClr val="000000"/>
                  </a:solidFill>
                  <a:latin typeface="IBM Plex Sans"/>
                </a:rPr>
                <a:t>O jogo dos jogo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070786" y="4273158"/>
              <a:ext cx="1266267" cy="11246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58"/>
                </a:lnSpc>
              </a:pPr>
              <a:r>
                <a:rPr lang="en-US" sz="939" spc="0">
                  <a:solidFill>
                    <a:srgbClr val="000000"/>
                  </a:solidFill>
                  <a:latin typeface="IBM Plex Sans"/>
                </a:rPr>
                <a:t>Usuário</a:t>
              </a:r>
            </a:p>
            <a:p>
              <a:pPr algn="l">
                <a:lnSpc>
                  <a:spcPts val="5410"/>
                </a:lnSpc>
              </a:pPr>
              <a:r>
                <a:rPr lang="en-US" sz="2891" spc="2">
                  <a:solidFill>
                    <a:srgbClr val="FFFFFF"/>
                  </a:solidFill>
                  <a:latin typeface="IBM Plex Sans"/>
                </a:rPr>
                <a:t>Jogar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005761" y="2639352"/>
              <a:ext cx="3595492" cy="9671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72"/>
                </a:lnSpc>
              </a:pPr>
              <a:r>
                <a:rPr lang="en-US" sz="4337" spc="4" dirty="0">
                  <a:solidFill>
                    <a:srgbClr val="FF9900"/>
                  </a:solidFill>
                  <a:latin typeface="IBM Plex Sans"/>
                </a:rPr>
                <a:t>A Big Title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9477" y="7833298"/>
              <a:ext cx="1122596" cy="390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29"/>
                </a:lnSpc>
              </a:pPr>
              <a:r>
                <a:rPr lang="en-US" sz="1735" spc="1">
                  <a:solidFill>
                    <a:srgbClr val="FFFFFF"/>
                  </a:solidFill>
                  <a:latin typeface="IBM Plex Sans"/>
                </a:rPr>
                <a:t>Créditos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220672" y="999751"/>
              <a:ext cx="3595492" cy="2890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53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Ranking</a:t>
              </a:r>
            </a:p>
            <a:p>
              <a:pPr algn="l">
                <a:lnSpc>
                  <a:spcPts val="3253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Jogador Pts</a:t>
              </a:r>
            </a:p>
            <a:p>
              <a:pPr algn="l">
                <a:lnSpc>
                  <a:spcPts val="2819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1: Pierre Freire 100</a:t>
              </a:r>
            </a:p>
            <a:p>
              <a:pPr algn="l">
                <a:lnSpc>
                  <a:spcPts val="1228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2: Luiz Gonçal 70</a:t>
              </a:r>
            </a:p>
            <a:p>
              <a:pPr algn="l">
                <a:lnSpc>
                  <a:spcPts val="2819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3: Hebert Luc 40</a:t>
              </a:r>
            </a:p>
            <a:p>
              <a:pPr algn="l">
                <a:lnSpc>
                  <a:spcPts val="1084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4: Fabio Fabin 20</a:t>
              </a:r>
            </a:p>
            <a:p>
              <a:pPr algn="l">
                <a:lnSpc>
                  <a:spcPts val="2963"/>
                </a:lnSpc>
              </a:pPr>
              <a:r>
                <a:rPr lang="en-US" sz="1735" spc="1">
                  <a:solidFill>
                    <a:srgbClr val="000000"/>
                  </a:solidFill>
                  <a:latin typeface="IBM Plex Sans"/>
                </a:rPr>
                <a:t>5: Arroz Docee 10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64222" y="656614"/>
              <a:ext cx="367520" cy="278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720"/>
                </a:lnSpc>
              </a:pPr>
              <a:r>
                <a:rPr lang="en-US" sz="1228" spc="1">
                  <a:solidFill>
                    <a:srgbClr val="FFFFFF"/>
                  </a:solidFill>
                  <a:latin typeface="IBM Plex Sans"/>
                </a:rPr>
                <a:t>Sair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72489" y="513299"/>
              <a:ext cx="307895" cy="517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38"/>
                </a:lnSpc>
              </a:pPr>
              <a:r>
                <a:rPr lang="en-US" sz="2313">
                  <a:solidFill>
                    <a:srgbClr val="FFFFFF"/>
                  </a:solidFill>
                  <a:sym typeface="Arimo"/>
                </a:rPr>
                <a:t>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285571" y="956252"/>
            <a:ext cx="7716857" cy="929698"/>
            <a:chOff x="0" y="0"/>
            <a:chExt cx="4659694" cy="561383"/>
          </a:xfrm>
        </p:grpSpPr>
        <p:sp>
          <p:nvSpPr>
            <p:cNvPr id="12" name="Freeform 12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719980" y="1028700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Protótipo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5571" y="1490231"/>
            <a:ext cx="7716857" cy="929698"/>
            <a:chOff x="0" y="0"/>
            <a:chExt cx="4659694" cy="561383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36727" y="770894"/>
            <a:ext cx="2835871" cy="5156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66407" y="3227363"/>
            <a:ext cx="10355186" cy="603093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777826" y="1455018"/>
            <a:ext cx="6732348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Neue Machina UltraBold"/>
              </a:rPr>
              <a:t>Segunda tela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6789" y="2680896"/>
            <a:ext cx="12074423" cy="6577404"/>
            <a:chOff x="0" y="0"/>
            <a:chExt cx="16099230" cy="876987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6099230" cy="8769873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73099" y="165287"/>
              <a:ext cx="1071253" cy="2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67"/>
                </a:lnSpc>
              </a:pPr>
              <a:r>
                <a:rPr lang="en-US" sz="976" spc="0">
                  <a:solidFill>
                    <a:srgbClr val="000000"/>
                  </a:solidFill>
                  <a:latin typeface="IBM Plex Sans"/>
                </a:rPr>
                <a:t>Window Name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450807" y="978155"/>
              <a:ext cx="1796452" cy="1001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12"/>
                </a:lnSpc>
              </a:pPr>
              <a:r>
                <a:rPr lang="en-US" sz="4508" spc="4">
                  <a:solidFill>
                    <a:srgbClr val="FFFFFF"/>
                  </a:solidFill>
                  <a:latin typeface="IBM Plex Sans"/>
                </a:rPr>
                <a:t>10:00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000952" y="952696"/>
              <a:ext cx="3979063" cy="10018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312"/>
                </a:lnSpc>
              </a:pPr>
              <a:r>
                <a:rPr lang="en-US" sz="4508" spc="4" dirty="0">
                  <a:solidFill>
                    <a:srgbClr val="FF9900"/>
                  </a:solidFill>
                  <a:latin typeface="IBM Plex Sans"/>
                </a:rPr>
                <a:t>A Big Title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32542" y="585630"/>
              <a:ext cx="3669251" cy="1524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5"/>
                </a:lnSpc>
              </a:pPr>
              <a:r>
                <a:rPr lang="en-US" sz="1803" spc="1">
                  <a:solidFill>
                    <a:srgbClr val="FFFFFF"/>
                  </a:solidFill>
                  <a:latin typeface="IBM Plex Sans"/>
                </a:rPr>
                <a:t>Placar</a:t>
              </a:r>
            </a:p>
            <a:p>
              <a:pPr algn="l">
                <a:lnSpc>
                  <a:spcPts val="3305"/>
                </a:lnSpc>
              </a:pPr>
              <a:r>
                <a:rPr lang="en-US" sz="1803" spc="1">
                  <a:solidFill>
                    <a:srgbClr val="000000"/>
                  </a:solidFill>
                  <a:latin typeface="IBM Plex Sans"/>
                </a:rPr>
                <a:t>Jogador Pts</a:t>
              </a:r>
            </a:p>
            <a:p>
              <a:pPr algn="l">
                <a:lnSpc>
                  <a:spcPts val="2404"/>
                </a:lnSpc>
              </a:pPr>
              <a:r>
                <a:rPr lang="en-US" sz="1803" spc="1">
                  <a:solidFill>
                    <a:srgbClr val="000000"/>
                  </a:solidFill>
                  <a:latin typeface="IBM Plex Sans"/>
                </a:rPr>
                <a:t>Pierre Freire 90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21081" y="5834164"/>
              <a:ext cx="5931835" cy="47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5"/>
                </a:lnSpc>
              </a:pPr>
              <a:r>
                <a:rPr lang="en-US" sz="2104" spc="2">
                  <a:solidFill>
                    <a:srgbClr val="000000"/>
                  </a:solidFill>
                  <a:latin typeface="IBM Plex Sans"/>
                </a:rPr>
                <a:t>B - Peixe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01994" y="4179967"/>
              <a:ext cx="5976017" cy="47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5"/>
                </a:lnSpc>
              </a:pPr>
              <a:r>
                <a:rPr lang="en-US" sz="2104" spc="2">
                  <a:solidFill>
                    <a:srgbClr val="000000"/>
                  </a:solidFill>
                  <a:latin typeface="IBM Plex Sans"/>
                </a:rPr>
                <a:t>A - Mamífero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319065" y="7221149"/>
              <a:ext cx="3452071" cy="47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5"/>
                </a:lnSpc>
              </a:pPr>
              <a:r>
                <a:rPr lang="en-US" sz="2104" spc="2">
                  <a:solidFill>
                    <a:srgbClr val="FFFFFF"/>
                  </a:solidFill>
                  <a:latin typeface="IBM Plex Sans"/>
                </a:rPr>
                <a:t>Escolha sua resposta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12177" y="2843900"/>
              <a:ext cx="7499837" cy="463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45"/>
                </a:lnSpc>
              </a:pPr>
              <a:r>
                <a:rPr lang="en-US" sz="2104" spc="2" dirty="0" err="1">
                  <a:solidFill>
                    <a:srgbClr val="000000"/>
                  </a:solidFill>
                  <a:latin typeface="IBM Plex Sans"/>
                </a:rPr>
                <a:t>Golfinho</a:t>
              </a:r>
              <a:r>
                <a:rPr lang="en-US" sz="2104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04" spc="2" dirty="0" err="1">
                  <a:solidFill>
                    <a:srgbClr val="000000"/>
                  </a:solidFill>
                  <a:latin typeface="IBM Plex Sans"/>
                </a:rPr>
                <a:t>é</a:t>
              </a:r>
              <a:r>
                <a:rPr lang="en-US" sz="2104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04" spc="2" dirty="0" err="1">
                  <a:solidFill>
                    <a:srgbClr val="000000"/>
                  </a:solidFill>
                  <a:latin typeface="IBM Plex Sans"/>
                </a:rPr>
                <a:t>peixe</a:t>
              </a:r>
              <a:r>
                <a:rPr lang="en-US" sz="2104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04" spc="2" dirty="0" err="1">
                  <a:solidFill>
                    <a:srgbClr val="000000"/>
                  </a:solidFill>
                  <a:latin typeface="IBM Plex Sans"/>
                </a:rPr>
                <a:t>ou</a:t>
              </a:r>
              <a:r>
                <a:rPr lang="en-US" sz="2104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104" spc="2" dirty="0" err="1">
                  <a:solidFill>
                    <a:srgbClr val="000000"/>
                  </a:solidFill>
                  <a:latin typeface="IBM Plex Sans"/>
                </a:rPr>
                <a:t>mamífero</a:t>
              </a:r>
              <a:r>
                <a:rPr lang="en-US" sz="2104" spc="2" dirty="0">
                  <a:solidFill>
                    <a:srgbClr val="000000"/>
                  </a:solidFill>
                  <a:latin typeface="IBM Plex Sans"/>
                </a:rPr>
                <a:t>, meu </a:t>
              </a:r>
              <a:r>
                <a:rPr lang="en-US" sz="2104" spc="2" dirty="0" err="1">
                  <a:solidFill>
                    <a:srgbClr val="000000"/>
                  </a:solidFill>
                  <a:latin typeface="IBM Plex Sans"/>
                </a:rPr>
                <a:t>bom</a:t>
              </a:r>
              <a:r>
                <a:rPr lang="en-US" sz="2104" spc="2" dirty="0">
                  <a:solidFill>
                    <a:srgbClr val="000000"/>
                  </a:solidFill>
                  <a:latin typeface="IBM Plex Sans"/>
                </a:rPr>
                <a:t>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463153" y="4179967"/>
              <a:ext cx="5927916" cy="47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5"/>
                </a:lnSpc>
              </a:pPr>
              <a:r>
                <a:rPr lang="en-US" sz="2104" spc="2">
                  <a:solidFill>
                    <a:srgbClr val="000000"/>
                  </a:solidFill>
                  <a:latin typeface="IBM Plex Sans"/>
                </a:rPr>
                <a:t>C - Peixe e mamífero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437710" y="5834164"/>
              <a:ext cx="5984914" cy="47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5"/>
                </a:lnSpc>
              </a:pPr>
              <a:r>
                <a:rPr lang="en-US" sz="2104" spc="2">
                  <a:solidFill>
                    <a:srgbClr val="000000"/>
                  </a:solidFill>
                  <a:latin typeface="IBM Plex Sans"/>
                </a:rPr>
                <a:t>D - Nenhuma das anteriores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5400000">
              <a:off x="583280" y="401428"/>
              <a:ext cx="1395839" cy="2092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465"/>
                </a:lnSpc>
              </a:pPr>
              <a:r>
                <a:rPr lang="en-US" sz="9618">
                  <a:solidFill>
                    <a:srgbClr val="000000"/>
                  </a:solidFill>
                  <a:sym typeface="Arimo"/>
                </a:rPr>
                <a:t>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285571" y="956252"/>
            <a:ext cx="7716857" cy="929698"/>
            <a:chOff x="0" y="0"/>
            <a:chExt cx="4659694" cy="561383"/>
          </a:xfrm>
        </p:grpSpPr>
        <p:sp>
          <p:nvSpPr>
            <p:cNvPr id="16" name="Freeform 16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738395" y="992476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Protótipo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13250" y="1220163"/>
            <a:ext cx="7687795" cy="1056944"/>
            <a:chOff x="0" y="0"/>
            <a:chExt cx="2665424" cy="366451"/>
          </a:xfrm>
        </p:grpSpPr>
        <p:sp>
          <p:nvSpPr>
            <p:cNvPr id="3" name="Freeform 3"/>
            <p:cNvSpPr/>
            <p:nvPr/>
          </p:nvSpPr>
          <p:spPr>
            <a:xfrm>
              <a:off x="41910" y="43180"/>
              <a:ext cx="2617164" cy="318191"/>
            </a:xfrm>
            <a:custGeom>
              <a:avLst/>
              <a:gdLst/>
              <a:ahLst/>
              <a:cxnLst/>
              <a:rect l="l" t="t" r="r" b="b"/>
              <a:pathLst>
                <a:path w="2617164" h="318191">
                  <a:moveTo>
                    <a:pt x="0" y="0"/>
                  </a:moveTo>
                  <a:lnTo>
                    <a:pt x="2617164" y="0"/>
                  </a:lnTo>
                  <a:lnTo>
                    <a:pt x="2617164" y="318191"/>
                  </a:lnTo>
                  <a:lnTo>
                    <a:pt x="0" y="318191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5560" y="35560"/>
              <a:ext cx="2629864" cy="330891"/>
            </a:xfrm>
            <a:custGeom>
              <a:avLst/>
              <a:gdLst/>
              <a:ahLst/>
              <a:cxnLst/>
              <a:rect l="l" t="t" r="r" b="b"/>
              <a:pathLst>
                <a:path w="2629864" h="330891">
                  <a:moveTo>
                    <a:pt x="2629864" y="330891"/>
                  </a:moveTo>
                  <a:lnTo>
                    <a:pt x="0" y="330891"/>
                  </a:lnTo>
                  <a:lnTo>
                    <a:pt x="0" y="0"/>
                  </a:lnTo>
                  <a:lnTo>
                    <a:pt x="2629864" y="0"/>
                  </a:lnTo>
                  <a:lnTo>
                    <a:pt x="2629864" y="330891"/>
                  </a:lnTo>
                  <a:close/>
                  <a:moveTo>
                    <a:pt x="12700" y="318191"/>
                  </a:moveTo>
                  <a:lnTo>
                    <a:pt x="2617164" y="318191"/>
                  </a:lnTo>
                  <a:lnTo>
                    <a:pt x="2617164" y="12700"/>
                  </a:lnTo>
                  <a:lnTo>
                    <a:pt x="12700" y="12700"/>
                  </a:lnTo>
                  <a:lnTo>
                    <a:pt x="12700" y="318191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617164" cy="318191"/>
            </a:xfrm>
            <a:custGeom>
              <a:avLst/>
              <a:gdLst/>
              <a:ahLst/>
              <a:cxnLst/>
              <a:rect l="l" t="t" r="r" b="b"/>
              <a:pathLst>
                <a:path w="2617164" h="318191">
                  <a:moveTo>
                    <a:pt x="0" y="0"/>
                  </a:moveTo>
                  <a:lnTo>
                    <a:pt x="2617164" y="0"/>
                  </a:lnTo>
                  <a:lnTo>
                    <a:pt x="2617164" y="318191"/>
                  </a:lnTo>
                  <a:lnTo>
                    <a:pt x="0" y="3181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70894"/>
            <a:ext cx="2835871" cy="51561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4449723" y="770894"/>
            <a:ext cx="2809577" cy="730490"/>
            <a:chOff x="0" y="0"/>
            <a:chExt cx="3746102" cy="973987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48701" cy="973987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248701" y="0"/>
              <a:ext cx="1248701" cy="973987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497401" y="0"/>
              <a:ext cx="1248701" cy="973987"/>
            </a:xfrm>
            <a:prstGeom prst="rect">
              <a:avLst/>
            </a:prstGeom>
          </p:spPr>
        </p:pic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102902" y="3033676"/>
            <a:ext cx="12082197" cy="660045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001581" y="1267456"/>
            <a:ext cx="8284837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Neue Machina UltraBold"/>
              </a:rPr>
              <a:t>Terceira tela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4292" y="2721755"/>
            <a:ext cx="11999415" cy="6536545"/>
            <a:chOff x="0" y="0"/>
            <a:chExt cx="15999220" cy="871539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999220" cy="8715393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72024" y="154676"/>
              <a:ext cx="1064598" cy="216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59"/>
                </a:lnSpc>
              </a:pPr>
              <a:r>
                <a:rPr lang="en-US" sz="970" spc="0">
                  <a:solidFill>
                    <a:srgbClr val="000000"/>
                  </a:solidFill>
                  <a:latin typeface="IBM Plex Sans"/>
                </a:rPr>
                <a:t>Window Name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435582" y="971546"/>
              <a:ext cx="1785293" cy="996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72"/>
                </a:lnSpc>
              </a:pPr>
              <a:r>
                <a:rPr lang="en-US" sz="4480" spc="4">
                  <a:solidFill>
                    <a:srgbClr val="FFFFFF"/>
                  </a:solidFill>
                  <a:latin typeface="IBM Plex Sans"/>
                </a:rPr>
                <a:t>10:00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963675" y="946245"/>
              <a:ext cx="3966336" cy="996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272"/>
                </a:lnSpc>
              </a:pPr>
              <a:r>
                <a:rPr lang="en-US" sz="4480" spc="4" dirty="0">
                  <a:solidFill>
                    <a:srgbClr val="FF9900"/>
                  </a:solidFill>
                  <a:latin typeface="IBM Plex Sans"/>
                </a:rPr>
                <a:t>A Big Title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262144" y="590807"/>
              <a:ext cx="3684999" cy="1505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5"/>
                </a:lnSpc>
              </a:pPr>
              <a:r>
                <a:rPr lang="en-US" sz="1792" spc="1">
                  <a:solidFill>
                    <a:srgbClr val="FFFFFF"/>
                  </a:solidFill>
                  <a:latin typeface="IBM Plex Sans"/>
                </a:rPr>
                <a:t>Placar</a:t>
              </a:r>
            </a:p>
            <a:p>
              <a:pPr algn="l">
                <a:lnSpc>
                  <a:spcPts val="3285"/>
                </a:lnSpc>
              </a:pPr>
              <a:r>
                <a:rPr lang="en-US" sz="1792" spc="1">
                  <a:solidFill>
                    <a:srgbClr val="000000"/>
                  </a:solidFill>
                  <a:latin typeface="IBM Plex Sans"/>
                </a:rPr>
                <a:t>Jogador Pts</a:t>
              </a:r>
            </a:p>
            <a:p>
              <a:pPr algn="l">
                <a:lnSpc>
                  <a:spcPts val="2389"/>
                </a:lnSpc>
              </a:pPr>
              <a:r>
                <a:rPr lang="en-US" sz="1792" spc="1">
                  <a:solidFill>
                    <a:srgbClr val="000000"/>
                  </a:solidFill>
                  <a:latin typeface="IBM Plex Sans"/>
                </a:rPr>
                <a:t>Pierre Freire 100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14117" y="5797626"/>
              <a:ext cx="5894986" cy="472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27"/>
                </a:lnSpc>
              </a:pPr>
              <a:r>
                <a:rPr lang="en-US" sz="2090" spc="2">
                  <a:solidFill>
                    <a:srgbClr val="000000"/>
                  </a:solidFill>
                  <a:latin typeface="IBM Plex Sans"/>
                </a:rPr>
                <a:t>B - Peixe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95149" y="4153705"/>
              <a:ext cx="5938893" cy="472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27"/>
                </a:lnSpc>
              </a:pPr>
              <a:r>
                <a:rPr lang="en-US" sz="2090" spc="2">
                  <a:solidFill>
                    <a:srgbClr val="000000"/>
                  </a:solidFill>
                  <a:latin typeface="IBM Plex Sans"/>
                </a:rPr>
                <a:t>A - Mamífero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899449" y="7175995"/>
              <a:ext cx="2197380" cy="472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27"/>
                </a:lnSpc>
              </a:pPr>
              <a:r>
                <a:rPr lang="en-US" sz="2090" spc="2">
                  <a:solidFill>
                    <a:srgbClr val="FFFFFF"/>
                  </a:solidFill>
                  <a:latin typeface="IBM Plex Sans"/>
                </a:rPr>
                <a:t>Você acertou!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484147" y="2825936"/>
              <a:ext cx="6777997" cy="4626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27"/>
                </a:lnSpc>
              </a:pPr>
              <a:r>
                <a:rPr lang="en-US" sz="2090" spc="2" dirty="0" err="1">
                  <a:solidFill>
                    <a:srgbClr val="000000"/>
                  </a:solidFill>
                  <a:latin typeface="IBM Plex Sans"/>
                </a:rPr>
                <a:t>Golfinho</a:t>
              </a:r>
              <a:r>
                <a:rPr lang="en-US" sz="2090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90" spc="2" dirty="0" err="1">
                  <a:solidFill>
                    <a:srgbClr val="000000"/>
                  </a:solidFill>
                  <a:latin typeface="IBM Plex Sans"/>
                </a:rPr>
                <a:t>é</a:t>
              </a:r>
              <a:r>
                <a:rPr lang="en-US" sz="2090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90" spc="2" dirty="0" err="1">
                  <a:solidFill>
                    <a:srgbClr val="000000"/>
                  </a:solidFill>
                  <a:latin typeface="IBM Plex Sans"/>
                </a:rPr>
                <a:t>peixe</a:t>
              </a:r>
              <a:r>
                <a:rPr lang="en-US" sz="2090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90" spc="2" dirty="0" err="1">
                  <a:solidFill>
                    <a:srgbClr val="000000"/>
                  </a:solidFill>
                  <a:latin typeface="IBM Plex Sans"/>
                </a:rPr>
                <a:t>ou</a:t>
              </a:r>
              <a:r>
                <a:rPr lang="en-US" sz="2090" spc="2" dirty="0">
                  <a:solidFill>
                    <a:srgbClr val="000000"/>
                  </a:solidFill>
                  <a:latin typeface="IBM Plex Sans"/>
                </a:rPr>
                <a:t> </a:t>
              </a:r>
              <a:r>
                <a:rPr lang="en-US" sz="2090" spc="2" dirty="0" err="1">
                  <a:solidFill>
                    <a:srgbClr val="000000"/>
                  </a:solidFill>
                  <a:latin typeface="IBM Plex Sans"/>
                </a:rPr>
                <a:t>mamífero</a:t>
              </a:r>
              <a:r>
                <a:rPr lang="en-US" sz="2090" spc="2" dirty="0">
                  <a:solidFill>
                    <a:srgbClr val="000000"/>
                  </a:solidFill>
                  <a:latin typeface="IBM Plex Sans"/>
                </a:rPr>
                <a:t>, meu </a:t>
              </a:r>
              <a:r>
                <a:rPr lang="en-US" sz="2090" spc="2" dirty="0" err="1">
                  <a:solidFill>
                    <a:srgbClr val="000000"/>
                  </a:solidFill>
                  <a:latin typeface="IBM Plex Sans"/>
                </a:rPr>
                <a:t>bom</a:t>
              </a:r>
              <a:r>
                <a:rPr lang="en-US" sz="2090" spc="2" dirty="0">
                  <a:solidFill>
                    <a:srgbClr val="000000"/>
                  </a:solidFill>
                  <a:latin typeface="IBM Plex Sans"/>
                </a:rPr>
                <a:t>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410579" y="4153705"/>
              <a:ext cx="5891091" cy="472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27"/>
                </a:lnSpc>
              </a:pPr>
              <a:r>
                <a:rPr lang="en-US" sz="2090" spc="2">
                  <a:solidFill>
                    <a:srgbClr val="000000"/>
                  </a:solidFill>
                  <a:latin typeface="IBM Plex Sans"/>
                </a:rPr>
                <a:t>C - Peixe e mamífero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385294" y="5797626"/>
              <a:ext cx="5947735" cy="472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27"/>
                </a:lnSpc>
              </a:pPr>
              <a:r>
                <a:rPr lang="en-US" sz="2090" spc="2">
                  <a:solidFill>
                    <a:srgbClr val="000000"/>
                  </a:solidFill>
                  <a:latin typeface="IBM Plex Sans"/>
                </a:rPr>
                <a:t>D - Nenhuma das anteriores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5400000">
              <a:off x="578976" y="398255"/>
              <a:ext cx="1387168" cy="208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382"/>
                </a:lnSpc>
              </a:pPr>
              <a:r>
                <a:rPr lang="en-US" sz="9558">
                  <a:solidFill>
                    <a:srgbClr val="000000"/>
                  </a:solidFill>
                  <a:sym typeface="Arimo"/>
                </a:rPr>
                <a:t>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02639" y="7361895"/>
              <a:ext cx="893281" cy="654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81"/>
                </a:lnSpc>
              </a:pPr>
              <a:r>
                <a:rPr lang="en-US" sz="2987" spc="2">
                  <a:solidFill>
                    <a:srgbClr val="FFFFFF"/>
                  </a:solidFill>
                  <a:latin typeface="IBM Plex Sans"/>
                </a:rPr>
                <a:t>Sair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684767" y="7361895"/>
              <a:ext cx="2643927" cy="654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81"/>
                </a:lnSpc>
              </a:pPr>
              <a:r>
                <a:rPr lang="en-US" sz="2987" spc="56">
                  <a:solidFill>
                    <a:srgbClr val="FFFFFF"/>
                  </a:solidFill>
                  <a:sym typeface="IBM Plex Sans"/>
                </a:rPr>
                <a:t>Continuar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97980" y="7408466"/>
              <a:ext cx="318055" cy="522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45"/>
                </a:lnSpc>
              </a:pPr>
              <a:r>
                <a:rPr lang="en-US" sz="2389">
                  <a:solidFill>
                    <a:srgbClr val="FFFFFF"/>
                  </a:solidFill>
                  <a:sym typeface="Arimo"/>
                </a:rPr>
                <a:t>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285571" y="956252"/>
            <a:ext cx="7716857" cy="929698"/>
            <a:chOff x="0" y="0"/>
            <a:chExt cx="4659694" cy="561383"/>
          </a:xfrm>
        </p:grpSpPr>
        <p:sp>
          <p:nvSpPr>
            <p:cNvPr id="19" name="Freeform 19"/>
            <p:cNvSpPr/>
            <p:nvPr/>
          </p:nvSpPr>
          <p:spPr>
            <a:xfrm>
              <a:off x="41910" y="4318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5560" y="35560"/>
              <a:ext cx="4624134" cy="525823"/>
            </a:xfrm>
            <a:custGeom>
              <a:avLst/>
              <a:gdLst/>
              <a:ahLst/>
              <a:cxnLst/>
              <a:rect l="l" t="t" r="r" b="b"/>
              <a:pathLst>
                <a:path w="4624134" h="525823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D33C2D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611434" cy="513123"/>
            </a:xfrm>
            <a:custGeom>
              <a:avLst/>
              <a:gdLst/>
              <a:ahLst/>
              <a:cxnLst/>
              <a:rect l="l" t="t" r="r" b="b"/>
              <a:pathLst>
                <a:path w="4611434" h="513123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867313" y="956252"/>
            <a:ext cx="547421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84"/>
              </a:lnSpc>
              <a:spcBef>
                <a:spcPct val="0"/>
              </a:spcBef>
            </a:pPr>
            <a:r>
              <a:rPr lang="en-US" sz="5654">
                <a:solidFill>
                  <a:srgbClr val="000000"/>
                </a:solidFill>
                <a:latin typeface="Neue Machina UltraBold"/>
              </a:rPr>
              <a:t>Protótipo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253</Words>
  <Application>Microsoft Macintosh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Neue Machina UltraBold</vt:lpstr>
      <vt:lpstr>IBM Plex Sans</vt:lpstr>
      <vt:lpstr>Calibri</vt:lpstr>
      <vt:lpstr>Neue Machina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Simples Básica Digitalismo Preto Verde</dc:title>
  <cp:lastModifiedBy>Pierre Freire</cp:lastModifiedBy>
  <cp:revision>2</cp:revision>
  <dcterms:created xsi:type="dcterms:W3CDTF">2006-08-16T00:00:00Z</dcterms:created>
  <dcterms:modified xsi:type="dcterms:W3CDTF">2022-09-22T22:29:04Z</dcterms:modified>
  <dc:identifier>DAFMVlh8yVQ</dc:identifier>
</cp:coreProperties>
</file>