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3"/>
    <p:sldId id="257" r:id="rId24"/>
    <p:sldId id="258" r:id="rId25"/>
    <p:sldId id="259" r:id="rId26"/>
    <p:sldId id="260" r:id="rId27"/>
    <p:sldId id="261" r:id="rId28"/>
    <p:sldId id="262" r:id="rId29"/>
    <p:sldId id="263" r:id="rId30"/>
    <p:sldId id="264" r:id="rId31"/>
    <p:sldId id="265" r:id="rId32"/>
    <p:sldId id="266" r:id="rId33"/>
    <p:sldId id="267" r:id="rId34"/>
  </p:sldIdLst>
  <p:sldSz cx="18288000" cy="10287000"/>
  <p:notesSz cx="6858000" cy="9144000"/>
  <p:embeddedFontLst>
    <p:embeddedFont>
      <p:font typeface="Peace Sans" charset="1" panose="02000505040000020004"/>
      <p:regular r:id="rId6"/>
    </p:embeddedFont>
    <p:embeddedFont>
      <p:font typeface="Arimo" charset="1" panose="020B0604020202020204"/>
      <p:regular r:id="rId7"/>
    </p:embeddedFont>
    <p:embeddedFont>
      <p:font typeface="Arimo Bold" charset="1" panose="020B0704020202020204"/>
      <p:regular r:id="rId8"/>
    </p:embeddedFont>
    <p:embeddedFont>
      <p:font typeface="Arimo Italics" charset="1" panose="020B0604020202090204"/>
      <p:regular r:id="rId9"/>
    </p:embeddedFont>
    <p:embeddedFont>
      <p:font typeface="Arimo Bold Italics" charset="1" panose="020B0704020202090204"/>
      <p:regular r:id="rId10"/>
    </p:embeddedFont>
    <p:embeddedFont>
      <p:font typeface="Rosario" charset="1" panose="02000503040000020003"/>
      <p:regular r:id="rId11"/>
    </p:embeddedFont>
    <p:embeddedFont>
      <p:font typeface="Rosario Bold" charset="1" panose="02000503060000020004"/>
      <p:regular r:id="rId12"/>
    </p:embeddedFont>
    <p:embeddedFont>
      <p:font typeface="Rosario Italics" charset="1" panose="02000506050000020003"/>
      <p:regular r:id="rId13"/>
    </p:embeddedFont>
    <p:embeddedFont>
      <p:font typeface="Rosario Bold Italics" charset="1" panose="02000503040000020003"/>
      <p:regular r:id="rId14"/>
    </p:embeddedFont>
    <p:embeddedFont>
      <p:font typeface="Open Sans" charset="1" panose="020B0606030504020204"/>
      <p:regular r:id="rId15"/>
    </p:embeddedFont>
    <p:embeddedFont>
      <p:font typeface="Open Sans Bold" charset="1" panose="020B0806030504020204"/>
      <p:regular r:id="rId16"/>
    </p:embeddedFont>
    <p:embeddedFont>
      <p:font typeface="Open Sans Italics" charset="1" panose="020B0606030504020204"/>
      <p:regular r:id="rId17"/>
    </p:embeddedFont>
    <p:embeddedFont>
      <p:font typeface="Open Sans Bold Italics" charset="1" panose="020B0806030504020204"/>
      <p:regular r:id="rId18"/>
    </p:embeddedFont>
    <p:embeddedFont>
      <p:font typeface="Agrandir" charset="1" panose="00000500000000000000"/>
      <p:regular r:id="rId19"/>
    </p:embeddedFont>
    <p:embeddedFont>
      <p:font typeface="Agrandir Bold" charset="1" panose="00000800000000000000"/>
      <p:regular r:id="rId20"/>
    </p:embeddedFont>
    <p:embeddedFont>
      <p:font typeface="Agrandir Italics" charset="1" panose="00000500000000000000"/>
      <p:regular r:id="rId21"/>
    </p:embeddedFont>
    <p:embeddedFont>
      <p:font typeface="Agrandir Bold Italics" charset="1" panose="000008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slides/slide1.xml" Type="http://schemas.openxmlformats.org/officeDocument/2006/relationships/slide"/><Relationship Id="rId24" Target="slides/slide2.xml" Type="http://schemas.openxmlformats.org/officeDocument/2006/relationships/slide"/><Relationship Id="rId25" Target="slides/slide3.xml" Type="http://schemas.openxmlformats.org/officeDocument/2006/relationships/slide"/><Relationship Id="rId26" Target="slides/slide4.xml" Type="http://schemas.openxmlformats.org/officeDocument/2006/relationships/slide"/><Relationship Id="rId27" Target="slides/slide5.xml" Type="http://schemas.openxmlformats.org/officeDocument/2006/relationships/slide"/><Relationship Id="rId28" Target="slides/slide6.xml" Type="http://schemas.openxmlformats.org/officeDocument/2006/relationships/slide"/><Relationship Id="rId29" Target="slides/slide7.xml" Type="http://schemas.openxmlformats.org/officeDocument/2006/relationships/slide"/><Relationship Id="rId3" Target="viewProps.xml" Type="http://schemas.openxmlformats.org/officeDocument/2006/relationships/viewProps"/><Relationship Id="rId30" Target="slides/slide8.xml" Type="http://schemas.openxmlformats.org/officeDocument/2006/relationships/slide"/><Relationship Id="rId31" Target="slides/slide9.xml" Type="http://schemas.openxmlformats.org/officeDocument/2006/relationships/slide"/><Relationship Id="rId32" Target="slides/slide10.xml" Type="http://schemas.openxmlformats.org/officeDocument/2006/relationships/slide"/><Relationship Id="rId33" Target="slides/slide11.xml" Type="http://schemas.openxmlformats.org/officeDocument/2006/relationships/slide"/><Relationship Id="rId34" Target="slides/slide12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6DF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80480" y="625871"/>
            <a:ext cx="16927040" cy="9035258"/>
            <a:chOff x="0" y="0"/>
            <a:chExt cx="126402652" cy="67470777"/>
          </a:xfrm>
        </p:grpSpPr>
        <p:sp>
          <p:nvSpPr>
            <p:cNvPr name="Freeform 3" id="3"/>
            <p:cNvSpPr/>
            <p:nvPr/>
          </p:nvSpPr>
          <p:spPr>
            <a:xfrm>
              <a:off x="72390" y="72390"/>
              <a:ext cx="126257871" cy="67325995"/>
            </a:xfrm>
            <a:custGeom>
              <a:avLst/>
              <a:gdLst/>
              <a:ahLst/>
              <a:cxnLst/>
              <a:rect r="r" b="b" t="t" l="l"/>
              <a:pathLst>
                <a:path h="67325995" w="126257871">
                  <a:moveTo>
                    <a:pt x="0" y="0"/>
                  </a:moveTo>
                  <a:lnTo>
                    <a:pt x="126257871" y="0"/>
                  </a:lnTo>
                  <a:lnTo>
                    <a:pt x="126257871" y="67325995"/>
                  </a:lnTo>
                  <a:lnTo>
                    <a:pt x="0" y="673259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5ED"/>
            </a:solidFill>
          </p:spPr>
        </p:sp>
        <p:sp>
          <p:nvSpPr>
            <p:cNvPr name="Freeform 4" id="4"/>
            <p:cNvSpPr/>
            <p:nvPr/>
          </p:nvSpPr>
          <p:spPr>
            <a:xfrm>
              <a:off x="0" y="0"/>
              <a:ext cx="126402654" cy="67470778"/>
            </a:xfrm>
            <a:custGeom>
              <a:avLst/>
              <a:gdLst/>
              <a:ahLst/>
              <a:cxnLst/>
              <a:rect r="r" b="b" t="t" l="l"/>
              <a:pathLst>
                <a:path h="67470778" w="126402654">
                  <a:moveTo>
                    <a:pt x="126257869" y="67325999"/>
                  </a:moveTo>
                  <a:lnTo>
                    <a:pt x="126402654" y="67325999"/>
                  </a:lnTo>
                  <a:lnTo>
                    <a:pt x="126402654" y="67470778"/>
                  </a:lnTo>
                  <a:lnTo>
                    <a:pt x="126257869" y="67470778"/>
                  </a:lnTo>
                  <a:lnTo>
                    <a:pt x="126257869" y="67325999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7325999"/>
                  </a:lnTo>
                  <a:lnTo>
                    <a:pt x="0" y="67325999"/>
                  </a:lnTo>
                  <a:lnTo>
                    <a:pt x="0" y="144780"/>
                  </a:lnTo>
                  <a:close/>
                  <a:moveTo>
                    <a:pt x="0" y="67325999"/>
                  </a:moveTo>
                  <a:lnTo>
                    <a:pt x="144780" y="67325999"/>
                  </a:lnTo>
                  <a:lnTo>
                    <a:pt x="144780" y="67470778"/>
                  </a:lnTo>
                  <a:lnTo>
                    <a:pt x="0" y="67470778"/>
                  </a:lnTo>
                  <a:lnTo>
                    <a:pt x="0" y="67325999"/>
                  </a:lnTo>
                  <a:close/>
                  <a:moveTo>
                    <a:pt x="126257869" y="144780"/>
                  </a:moveTo>
                  <a:lnTo>
                    <a:pt x="126402654" y="144780"/>
                  </a:lnTo>
                  <a:lnTo>
                    <a:pt x="126402654" y="67325999"/>
                  </a:lnTo>
                  <a:lnTo>
                    <a:pt x="126257869" y="67325999"/>
                  </a:lnTo>
                  <a:lnTo>
                    <a:pt x="126257869" y="144780"/>
                  </a:lnTo>
                  <a:close/>
                  <a:moveTo>
                    <a:pt x="144780" y="67325999"/>
                  </a:moveTo>
                  <a:lnTo>
                    <a:pt x="126257869" y="67325999"/>
                  </a:lnTo>
                  <a:lnTo>
                    <a:pt x="126257869" y="67470778"/>
                  </a:lnTo>
                  <a:lnTo>
                    <a:pt x="144780" y="67470778"/>
                  </a:lnTo>
                  <a:lnTo>
                    <a:pt x="144780" y="67325999"/>
                  </a:lnTo>
                  <a:close/>
                  <a:moveTo>
                    <a:pt x="126257869" y="0"/>
                  </a:moveTo>
                  <a:lnTo>
                    <a:pt x="126402654" y="0"/>
                  </a:lnTo>
                  <a:lnTo>
                    <a:pt x="126402654" y="144780"/>
                  </a:lnTo>
                  <a:lnTo>
                    <a:pt x="126257869" y="144780"/>
                  </a:lnTo>
                  <a:lnTo>
                    <a:pt x="12625786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26257869" y="0"/>
                  </a:lnTo>
                  <a:lnTo>
                    <a:pt x="12625786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4727238" y="5354450"/>
            <a:ext cx="9331190" cy="3903850"/>
            <a:chOff x="0" y="0"/>
            <a:chExt cx="17366676" cy="7265622"/>
          </a:xfrm>
        </p:grpSpPr>
        <p:sp>
          <p:nvSpPr>
            <p:cNvPr name="Freeform 6" id="6"/>
            <p:cNvSpPr/>
            <p:nvPr/>
          </p:nvSpPr>
          <p:spPr>
            <a:xfrm>
              <a:off x="12700" y="12700"/>
              <a:ext cx="17341276" cy="7240222"/>
            </a:xfrm>
            <a:custGeom>
              <a:avLst/>
              <a:gdLst/>
              <a:ahLst/>
              <a:cxnLst/>
              <a:rect r="r" b="b" t="t" l="l"/>
              <a:pathLst>
                <a:path h="7240222" w="17341276">
                  <a:moveTo>
                    <a:pt x="16384332" y="7240222"/>
                  </a:moveTo>
                  <a:lnTo>
                    <a:pt x="956945" y="7240222"/>
                  </a:lnTo>
                  <a:cubicBezTo>
                    <a:pt x="428371" y="7240222"/>
                    <a:pt x="0" y="6811724"/>
                    <a:pt x="0" y="3620110"/>
                  </a:cubicBezTo>
                  <a:lnTo>
                    <a:pt x="0" y="3620110"/>
                  </a:lnTo>
                  <a:cubicBezTo>
                    <a:pt x="0" y="428371"/>
                    <a:pt x="428371" y="0"/>
                    <a:pt x="956945" y="0"/>
                  </a:cubicBezTo>
                  <a:lnTo>
                    <a:pt x="16384330" y="0"/>
                  </a:lnTo>
                  <a:cubicBezTo>
                    <a:pt x="16912779" y="0"/>
                    <a:pt x="17341276" y="428371"/>
                    <a:pt x="17341276" y="3620110"/>
                  </a:cubicBezTo>
                  <a:lnTo>
                    <a:pt x="17341276" y="3620110"/>
                  </a:lnTo>
                  <a:cubicBezTo>
                    <a:pt x="17341276" y="6811724"/>
                    <a:pt x="16912779" y="7240222"/>
                    <a:pt x="16384332" y="7240222"/>
                  </a:cubicBezTo>
                  <a:close/>
                </a:path>
              </a:pathLst>
            </a:custGeom>
            <a:solidFill>
              <a:srgbClr val="B9BBDD"/>
            </a:solidFill>
          </p:spPr>
        </p:sp>
        <p:sp>
          <p:nvSpPr>
            <p:cNvPr name="Freeform 7" id="7"/>
            <p:cNvSpPr/>
            <p:nvPr/>
          </p:nvSpPr>
          <p:spPr>
            <a:xfrm>
              <a:off x="0" y="0"/>
              <a:ext cx="17366676" cy="7265622"/>
            </a:xfrm>
            <a:custGeom>
              <a:avLst/>
              <a:gdLst/>
              <a:ahLst/>
              <a:cxnLst/>
              <a:rect r="r" b="b" t="t" l="l"/>
              <a:pathLst>
                <a:path h="7265622" w="17366676">
                  <a:moveTo>
                    <a:pt x="16397032" y="0"/>
                  </a:moveTo>
                  <a:lnTo>
                    <a:pt x="969645" y="0"/>
                  </a:lnTo>
                  <a:cubicBezTo>
                    <a:pt x="434975" y="0"/>
                    <a:pt x="0" y="434975"/>
                    <a:pt x="0" y="3632810"/>
                  </a:cubicBezTo>
                  <a:cubicBezTo>
                    <a:pt x="0" y="6830647"/>
                    <a:pt x="434975" y="7265622"/>
                    <a:pt x="969645" y="7265622"/>
                  </a:cubicBezTo>
                  <a:lnTo>
                    <a:pt x="16397030" y="7265622"/>
                  </a:lnTo>
                  <a:cubicBezTo>
                    <a:pt x="16931701" y="7265622"/>
                    <a:pt x="17366676" y="6830647"/>
                    <a:pt x="17366676" y="3632810"/>
                  </a:cubicBezTo>
                  <a:cubicBezTo>
                    <a:pt x="17366676" y="434975"/>
                    <a:pt x="16931701" y="0"/>
                    <a:pt x="16397032" y="0"/>
                  </a:cubicBezTo>
                  <a:close/>
                  <a:moveTo>
                    <a:pt x="16397032" y="7240222"/>
                  </a:moveTo>
                  <a:lnTo>
                    <a:pt x="969645" y="7240222"/>
                  </a:lnTo>
                  <a:cubicBezTo>
                    <a:pt x="448945" y="7240222"/>
                    <a:pt x="25400" y="6816677"/>
                    <a:pt x="25400" y="3632810"/>
                  </a:cubicBezTo>
                  <a:cubicBezTo>
                    <a:pt x="25400" y="448945"/>
                    <a:pt x="448945" y="25400"/>
                    <a:pt x="969645" y="25400"/>
                  </a:cubicBezTo>
                  <a:lnTo>
                    <a:pt x="16397030" y="25400"/>
                  </a:lnTo>
                  <a:cubicBezTo>
                    <a:pt x="16917730" y="25400"/>
                    <a:pt x="17341276" y="448945"/>
                    <a:pt x="17341276" y="3632810"/>
                  </a:cubicBezTo>
                  <a:cubicBezTo>
                    <a:pt x="17341276" y="6816677"/>
                    <a:pt x="16917732" y="7240222"/>
                    <a:pt x="16397032" y="7240222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3404822" y="2771324"/>
            <a:ext cx="12286259" cy="2139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50"/>
              </a:lnSpc>
            </a:pPr>
            <a:r>
              <a:rPr lang="en-US" sz="12500">
                <a:solidFill>
                  <a:srgbClr val="000000"/>
                </a:solidFill>
                <a:latin typeface="Agrandir"/>
              </a:rPr>
              <a:t>Documentação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825506" y="5653680"/>
            <a:ext cx="5731444" cy="1065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54"/>
              </a:lnSpc>
            </a:pPr>
            <a:r>
              <a:rPr lang="en-US" sz="2896">
                <a:solidFill>
                  <a:srgbClr val="000000"/>
                </a:solidFill>
                <a:latin typeface="Agrandir"/>
              </a:rPr>
              <a:t>Orientador:  Pierre Freire</a:t>
            </a:r>
          </a:p>
          <a:p>
            <a:pPr algn="ctr">
              <a:lnSpc>
                <a:spcPts val="4054"/>
              </a:lnSpc>
              <a:spcBef>
                <a:spcPct val="0"/>
              </a:spcBef>
            </a:pPr>
          </a:p>
        </p:txBody>
      </p:sp>
      <p:sp>
        <p:nvSpPr>
          <p:cNvPr name="AutoShape 10" id="10"/>
          <p:cNvSpPr/>
          <p:nvPr/>
        </p:nvSpPr>
        <p:spPr>
          <a:xfrm rot="4836">
            <a:off x="680472" y="2535318"/>
            <a:ext cx="16927056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11" id="11"/>
          <p:cNvPicPr>
            <a:picLocks noChangeAspect="true"/>
          </p:cNvPicPr>
          <p:nvPr/>
        </p:nvPicPr>
        <p:blipFill>
          <a:blip r:embed="rId2"/>
          <a:srcRect l="4412" t="11206" r="3978" b="55919"/>
          <a:stretch>
            <a:fillRect/>
          </a:stretch>
        </p:blipFill>
        <p:spPr>
          <a:xfrm flipH="false" flipV="false" rot="0">
            <a:off x="1028700" y="817953"/>
            <a:ext cx="2012475" cy="1564755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3261546" y="1284101"/>
            <a:ext cx="11270091" cy="565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30"/>
              </a:lnSpc>
            </a:pPr>
            <a:r>
              <a:rPr lang="en-US" sz="3300">
                <a:solidFill>
                  <a:srgbClr val="000000"/>
                </a:solidFill>
                <a:latin typeface="Agrandir"/>
              </a:rPr>
              <a:t> PROGRAMADOR DE SISTEMA - PROJETO INTEGRADOR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825506" y="6329236"/>
            <a:ext cx="5444892" cy="29290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52"/>
              </a:lnSpc>
            </a:pPr>
            <a:r>
              <a:rPr lang="en-US" sz="2751">
                <a:solidFill>
                  <a:srgbClr val="000000"/>
                </a:solidFill>
                <a:latin typeface="Agrandir"/>
              </a:rPr>
              <a:t>Equipe: </a:t>
            </a:r>
          </a:p>
          <a:p>
            <a:pPr algn="ctr">
              <a:lnSpc>
                <a:spcPts val="3852"/>
              </a:lnSpc>
            </a:pPr>
            <a:r>
              <a:rPr lang="en-US" sz="2751">
                <a:solidFill>
                  <a:srgbClr val="000000"/>
                </a:solidFill>
                <a:latin typeface="Agrandir"/>
              </a:rPr>
              <a:t>Antônio Santos</a:t>
            </a:r>
          </a:p>
          <a:p>
            <a:pPr algn="ctr">
              <a:lnSpc>
                <a:spcPts val="3852"/>
              </a:lnSpc>
            </a:pPr>
            <a:r>
              <a:rPr lang="en-US" sz="2751">
                <a:solidFill>
                  <a:srgbClr val="000000"/>
                </a:solidFill>
                <a:latin typeface="Agrandir"/>
              </a:rPr>
              <a:t>Gustavo Almeida </a:t>
            </a:r>
          </a:p>
          <a:p>
            <a:pPr algn="ctr">
              <a:lnSpc>
                <a:spcPts val="3852"/>
              </a:lnSpc>
            </a:pPr>
            <a:r>
              <a:rPr lang="en-US" sz="2751">
                <a:solidFill>
                  <a:srgbClr val="000000"/>
                </a:solidFill>
                <a:latin typeface="Agrandir"/>
              </a:rPr>
              <a:t>Luana Correia </a:t>
            </a:r>
          </a:p>
          <a:p>
            <a:pPr algn="ctr">
              <a:lnSpc>
                <a:spcPts val="3852"/>
              </a:lnSpc>
            </a:pPr>
            <a:r>
              <a:rPr lang="en-US" sz="2751">
                <a:solidFill>
                  <a:srgbClr val="000000"/>
                </a:solidFill>
                <a:latin typeface="Agrandir"/>
              </a:rPr>
              <a:t>Vitória Klinkoski</a:t>
            </a:r>
          </a:p>
          <a:p>
            <a:pPr algn="ctr">
              <a:lnSpc>
                <a:spcPts val="3852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6297613" y="90166"/>
            <a:ext cx="1309907" cy="535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99"/>
              </a:lnSpc>
            </a:pPr>
            <a:r>
              <a:rPr lang="en-US" sz="3142">
                <a:solidFill>
                  <a:srgbClr val="000000"/>
                </a:solidFill>
                <a:latin typeface="Open Sans"/>
              </a:rPr>
              <a:t>Vitória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431528" y="-722339"/>
            <a:ext cx="19154381" cy="11547956"/>
          </a:xfrm>
          <a:prstGeom prst="rect">
            <a:avLst/>
          </a:prstGeom>
          <a:solidFill>
            <a:srgbClr val="FFF5ED"/>
          </a:solidFill>
        </p:spPr>
      </p:sp>
      <p:sp>
        <p:nvSpPr>
          <p:cNvPr name="AutoShape 3" id="3"/>
          <p:cNvSpPr/>
          <p:nvPr/>
        </p:nvSpPr>
        <p:spPr>
          <a:xfrm rot="5399999">
            <a:off x="4818900" y="5686992"/>
            <a:ext cx="9186981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297515" y="3750846"/>
            <a:ext cx="5759461" cy="2244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121"/>
              </a:lnSpc>
              <a:spcBef>
                <a:spcPct val="0"/>
              </a:spcBef>
            </a:pPr>
            <a:r>
              <a:rPr lang="en-US" sz="6768" u="sng">
                <a:solidFill>
                  <a:srgbClr val="000000"/>
                </a:solidFill>
                <a:latin typeface="Agrandir"/>
              </a:rPr>
              <a:t>Divisão das Equipes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1096412" y="1053508"/>
            <a:ext cx="5340916" cy="898139"/>
            <a:chOff x="0" y="0"/>
            <a:chExt cx="7121221" cy="1197518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123825"/>
              <a:ext cx="7121221" cy="6706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790"/>
                </a:lnSpc>
                <a:spcBef>
                  <a:spcPct val="0"/>
                </a:spcBef>
              </a:pPr>
              <a:r>
                <a:rPr lang="en-US" sz="2707">
                  <a:solidFill>
                    <a:srgbClr val="000000"/>
                  </a:solidFill>
                  <a:latin typeface="Agrandir Bold"/>
                </a:rPr>
                <a:t>Documentação 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661331"/>
              <a:ext cx="7121221" cy="10396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2978"/>
                </a:lnSpc>
              </a:pPr>
              <a:r>
                <a:rPr lang="en-US" sz="2127">
                  <a:solidFill>
                    <a:srgbClr val="000000"/>
                  </a:solidFill>
                  <a:latin typeface="Agrandir"/>
                </a:rPr>
                <a:t>Responsável por documentar o projeto em linha do tempo.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096412" y="4547883"/>
            <a:ext cx="5340916" cy="898139"/>
            <a:chOff x="0" y="0"/>
            <a:chExt cx="7121221" cy="1197518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123825"/>
              <a:ext cx="7121221" cy="6706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790"/>
                </a:lnSpc>
                <a:spcBef>
                  <a:spcPct val="0"/>
                </a:spcBef>
              </a:pPr>
              <a:r>
                <a:rPr lang="en-US" sz="2707">
                  <a:solidFill>
                    <a:srgbClr val="000000"/>
                  </a:solidFill>
                  <a:latin typeface="Agrandir Bold"/>
                </a:rPr>
                <a:t>Marketing 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661331"/>
              <a:ext cx="7121221" cy="10396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2978"/>
                </a:lnSpc>
              </a:pPr>
              <a:r>
                <a:rPr lang="en-US" sz="2127">
                  <a:solidFill>
                    <a:srgbClr val="000000"/>
                  </a:solidFill>
                  <a:latin typeface="Agrandir"/>
                </a:rPr>
                <a:t>Responsável pela propaganda do produto.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8367371" y="4501406"/>
            <a:ext cx="2071621" cy="991093"/>
            <a:chOff x="0" y="0"/>
            <a:chExt cx="4215241" cy="2016631"/>
          </a:xfrm>
        </p:grpSpPr>
        <p:sp>
          <p:nvSpPr>
            <p:cNvPr name="Freeform 12" id="12"/>
            <p:cNvSpPr/>
            <p:nvPr/>
          </p:nvSpPr>
          <p:spPr>
            <a:xfrm>
              <a:off x="12700" y="12700"/>
              <a:ext cx="4189841" cy="1991231"/>
            </a:xfrm>
            <a:custGeom>
              <a:avLst/>
              <a:gdLst/>
              <a:ahLst/>
              <a:cxnLst/>
              <a:rect r="r" b="b" t="t" l="l"/>
              <a:pathLst>
                <a:path h="1991231" w="4189841">
                  <a:moveTo>
                    <a:pt x="3232895" y="1991231"/>
                  </a:moveTo>
                  <a:lnTo>
                    <a:pt x="956945" y="1991231"/>
                  </a:lnTo>
                  <a:cubicBezTo>
                    <a:pt x="428371" y="1991231"/>
                    <a:pt x="0" y="1562733"/>
                    <a:pt x="0" y="995615"/>
                  </a:cubicBezTo>
                  <a:lnTo>
                    <a:pt x="0" y="995615"/>
                  </a:lnTo>
                  <a:cubicBezTo>
                    <a:pt x="0" y="428371"/>
                    <a:pt x="428371" y="0"/>
                    <a:pt x="956945" y="0"/>
                  </a:cubicBezTo>
                  <a:lnTo>
                    <a:pt x="3232895" y="0"/>
                  </a:lnTo>
                  <a:cubicBezTo>
                    <a:pt x="3761343" y="0"/>
                    <a:pt x="4189840" y="428371"/>
                    <a:pt x="4189840" y="995615"/>
                  </a:cubicBezTo>
                  <a:lnTo>
                    <a:pt x="4189840" y="995615"/>
                  </a:lnTo>
                  <a:cubicBezTo>
                    <a:pt x="4189841" y="1562733"/>
                    <a:pt x="3761343" y="1991231"/>
                    <a:pt x="3232895" y="1991231"/>
                  </a:cubicBezTo>
                  <a:close/>
                </a:path>
              </a:pathLst>
            </a:custGeom>
            <a:solidFill>
              <a:srgbClr val="D6DFCC"/>
            </a:solidFill>
          </p:spPr>
        </p:sp>
        <p:sp>
          <p:nvSpPr>
            <p:cNvPr name="Freeform 13" id="13"/>
            <p:cNvSpPr/>
            <p:nvPr/>
          </p:nvSpPr>
          <p:spPr>
            <a:xfrm>
              <a:off x="0" y="0"/>
              <a:ext cx="4215241" cy="2016631"/>
            </a:xfrm>
            <a:custGeom>
              <a:avLst/>
              <a:gdLst/>
              <a:ahLst/>
              <a:cxnLst/>
              <a:rect r="r" b="b" t="t" l="l"/>
              <a:pathLst>
                <a:path h="2016631" w="4215241">
                  <a:moveTo>
                    <a:pt x="3245595" y="0"/>
                  </a:moveTo>
                  <a:lnTo>
                    <a:pt x="969645" y="0"/>
                  </a:lnTo>
                  <a:cubicBezTo>
                    <a:pt x="434975" y="0"/>
                    <a:pt x="0" y="434975"/>
                    <a:pt x="0" y="1008315"/>
                  </a:cubicBezTo>
                  <a:cubicBezTo>
                    <a:pt x="0" y="1581656"/>
                    <a:pt x="434975" y="2016631"/>
                    <a:pt x="969645" y="2016631"/>
                  </a:cubicBezTo>
                  <a:lnTo>
                    <a:pt x="3245595" y="2016631"/>
                  </a:lnTo>
                  <a:cubicBezTo>
                    <a:pt x="3780265" y="2016631"/>
                    <a:pt x="4215240" y="1581656"/>
                    <a:pt x="4215240" y="1008315"/>
                  </a:cubicBezTo>
                  <a:cubicBezTo>
                    <a:pt x="4215241" y="434975"/>
                    <a:pt x="3780266" y="0"/>
                    <a:pt x="3245595" y="0"/>
                  </a:cubicBezTo>
                  <a:close/>
                  <a:moveTo>
                    <a:pt x="3245595" y="1991231"/>
                  </a:moveTo>
                  <a:lnTo>
                    <a:pt x="969645" y="1991231"/>
                  </a:lnTo>
                  <a:cubicBezTo>
                    <a:pt x="448945" y="1991231"/>
                    <a:pt x="25400" y="1567686"/>
                    <a:pt x="25400" y="1008315"/>
                  </a:cubicBezTo>
                  <a:cubicBezTo>
                    <a:pt x="25400" y="448945"/>
                    <a:pt x="448945" y="25400"/>
                    <a:pt x="969645" y="25400"/>
                  </a:cubicBezTo>
                  <a:lnTo>
                    <a:pt x="3245595" y="25400"/>
                  </a:lnTo>
                  <a:cubicBezTo>
                    <a:pt x="3766295" y="25400"/>
                    <a:pt x="4189840" y="448945"/>
                    <a:pt x="4189840" y="1008315"/>
                  </a:cubicBezTo>
                  <a:cubicBezTo>
                    <a:pt x="4189841" y="1567686"/>
                    <a:pt x="3766296" y="1991231"/>
                    <a:pt x="3245595" y="1991231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9054641" y="4669744"/>
            <a:ext cx="724710" cy="606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60"/>
              </a:lnSpc>
              <a:spcBef>
                <a:spcPct val="0"/>
              </a:spcBef>
            </a:pPr>
            <a:r>
              <a:rPr lang="en-US" sz="3384">
                <a:solidFill>
                  <a:srgbClr val="000000"/>
                </a:solidFill>
                <a:latin typeface="Agrandir"/>
              </a:rPr>
              <a:t>2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1096412" y="8042258"/>
            <a:ext cx="5340916" cy="898139"/>
            <a:chOff x="0" y="0"/>
            <a:chExt cx="7121221" cy="1197518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-123825"/>
              <a:ext cx="7121221" cy="6706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790"/>
                </a:lnSpc>
                <a:spcBef>
                  <a:spcPct val="0"/>
                </a:spcBef>
              </a:pPr>
              <a:r>
                <a:rPr lang="en-US" sz="2707">
                  <a:solidFill>
                    <a:srgbClr val="000000"/>
                  </a:solidFill>
                  <a:latin typeface="Agrandir Bold"/>
                </a:rPr>
                <a:t>Desenvolvimento 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661331"/>
              <a:ext cx="7121221" cy="10396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2978"/>
                </a:lnSpc>
              </a:pPr>
              <a:r>
                <a:rPr lang="en-US" sz="2127">
                  <a:solidFill>
                    <a:srgbClr val="000000"/>
                  </a:solidFill>
                  <a:latin typeface="Agrandir"/>
                </a:rPr>
                <a:t>Responsável pela parte técnica do projeto.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8414882" y="8042258"/>
            <a:ext cx="1976598" cy="909366"/>
            <a:chOff x="0" y="0"/>
            <a:chExt cx="4215241" cy="1939290"/>
          </a:xfrm>
        </p:grpSpPr>
        <p:sp>
          <p:nvSpPr>
            <p:cNvPr name="Freeform 19" id="19"/>
            <p:cNvSpPr/>
            <p:nvPr/>
          </p:nvSpPr>
          <p:spPr>
            <a:xfrm>
              <a:off x="12700" y="12700"/>
              <a:ext cx="4189841" cy="1913890"/>
            </a:xfrm>
            <a:custGeom>
              <a:avLst/>
              <a:gdLst/>
              <a:ahLst/>
              <a:cxnLst/>
              <a:rect r="r" b="b" t="t" l="l"/>
              <a:pathLst>
                <a:path h="1913890" w="4189841">
                  <a:moveTo>
                    <a:pt x="3232895" y="1913890"/>
                  </a:moveTo>
                  <a:lnTo>
                    <a:pt x="956945" y="1913890"/>
                  </a:lnTo>
                  <a:cubicBezTo>
                    <a:pt x="428371" y="1913890"/>
                    <a:pt x="0" y="1485392"/>
                    <a:pt x="0" y="956945"/>
                  </a:cubicBezTo>
                  <a:lnTo>
                    <a:pt x="0" y="956945"/>
                  </a:lnTo>
                  <a:cubicBezTo>
                    <a:pt x="0" y="428371"/>
                    <a:pt x="428371" y="0"/>
                    <a:pt x="956945" y="0"/>
                  </a:cubicBezTo>
                  <a:lnTo>
                    <a:pt x="3232895" y="0"/>
                  </a:lnTo>
                  <a:cubicBezTo>
                    <a:pt x="3761343" y="0"/>
                    <a:pt x="4189840" y="428371"/>
                    <a:pt x="4189840" y="956945"/>
                  </a:cubicBezTo>
                  <a:lnTo>
                    <a:pt x="4189840" y="956945"/>
                  </a:lnTo>
                  <a:cubicBezTo>
                    <a:pt x="4189841" y="1485392"/>
                    <a:pt x="3761343" y="1913890"/>
                    <a:pt x="3232895" y="1913890"/>
                  </a:cubicBezTo>
                  <a:close/>
                </a:path>
              </a:pathLst>
            </a:custGeom>
            <a:solidFill>
              <a:srgbClr val="B9BBDD"/>
            </a:solidFill>
          </p:spPr>
        </p:sp>
        <p:sp>
          <p:nvSpPr>
            <p:cNvPr name="Freeform 20" id="20"/>
            <p:cNvSpPr/>
            <p:nvPr/>
          </p:nvSpPr>
          <p:spPr>
            <a:xfrm>
              <a:off x="0" y="0"/>
              <a:ext cx="4215241" cy="1939290"/>
            </a:xfrm>
            <a:custGeom>
              <a:avLst/>
              <a:gdLst/>
              <a:ahLst/>
              <a:cxnLst/>
              <a:rect r="r" b="b" t="t" l="l"/>
              <a:pathLst>
                <a:path h="1939290" w="4215241">
                  <a:moveTo>
                    <a:pt x="3245595" y="0"/>
                  </a:moveTo>
                  <a:lnTo>
                    <a:pt x="969645" y="0"/>
                  </a:lnTo>
                  <a:cubicBezTo>
                    <a:pt x="434975" y="0"/>
                    <a:pt x="0" y="434975"/>
                    <a:pt x="0" y="969645"/>
                  </a:cubicBezTo>
                  <a:cubicBezTo>
                    <a:pt x="0" y="1504315"/>
                    <a:pt x="434975" y="1939290"/>
                    <a:pt x="969645" y="1939290"/>
                  </a:cubicBezTo>
                  <a:lnTo>
                    <a:pt x="3245595" y="1939290"/>
                  </a:lnTo>
                  <a:cubicBezTo>
                    <a:pt x="3780265" y="1939290"/>
                    <a:pt x="4215240" y="1504315"/>
                    <a:pt x="4215240" y="969645"/>
                  </a:cubicBezTo>
                  <a:cubicBezTo>
                    <a:pt x="4215241" y="434975"/>
                    <a:pt x="3780266" y="0"/>
                    <a:pt x="3245595" y="0"/>
                  </a:cubicBezTo>
                  <a:close/>
                  <a:moveTo>
                    <a:pt x="3245595" y="1913890"/>
                  </a:moveTo>
                  <a:lnTo>
                    <a:pt x="969645" y="1913890"/>
                  </a:lnTo>
                  <a:cubicBezTo>
                    <a:pt x="448945" y="1913890"/>
                    <a:pt x="25400" y="1490345"/>
                    <a:pt x="25400" y="969645"/>
                  </a:cubicBezTo>
                  <a:cubicBezTo>
                    <a:pt x="25400" y="448945"/>
                    <a:pt x="448945" y="25400"/>
                    <a:pt x="969645" y="25400"/>
                  </a:cubicBezTo>
                  <a:lnTo>
                    <a:pt x="3245595" y="25400"/>
                  </a:lnTo>
                  <a:cubicBezTo>
                    <a:pt x="3766295" y="25400"/>
                    <a:pt x="4189840" y="448945"/>
                    <a:pt x="4189840" y="969645"/>
                  </a:cubicBezTo>
                  <a:cubicBezTo>
                    <a:pt x="4189841" y="1490345"/>
                    <a:pt x="3766296" y="1913890"/>
                    <a:pt x="3245595" y="191389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9040826" y="8187724"/>
            <a:ext cx="724710" cy="606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60"/>
              </a:lnSpc>
              <a:spcBef>
                <a:spcPct val="0"/>
              </a:spcBef>
            </a:pPr>
            <a:r>
              <a:rPr lang="en-US" sz="3384">
                <a:solidFill>
                  <a:srgbClr val="000000"/>
                </a:solidFill>
                <a:latin typeface="Agrandir"/>
              </a:rPr>
              <a:t>3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8347487" y="994625"/>
            <a:ext cx="2139016" cy="957022"/>
            <a:chOff x="0" y="0"/>
            <a:chExt cx="4215241" cy="1885949"/>
          </a:xfrm>
        </p:grpSpPr>
        <p:sp>
          <p:nvSpPr>
            <p:cNvPr name="Freeform 23" id="23"/>
            <p:cNvSpPr/>
            <p:nvPr/>
          </p:nvSpPr>
          <p:spPr>
            <a:xfrm>
              <a:off x="12700" y="12700"/>
              <a:ext cx="4189841" cy="1860549"/>
            </a:xfrm>
            <a:custGeom>
              <a:avLst/>
              <a:gdLst/>
              <a:ahLst/>
              <a:cxnLst/>
              <a:rect r="r" b="b" t="t" l="l"/>
              <a:pathLst>
                <a:path h="1860549" w="4189841">
                  <a:moveTo>
                    <a:pt x="3232895" y="1860549"/>
                  </a:moveTo>
                  <a:lnTo>
                    <a:pt x="956945" y="1860549"/>
                  </a:lnTo>
                  <a:cubicBezTo>
                    <a:pt x="428371" y="1860549"/>
                    <a:pt x="0" y="1432051"/>
                    <a:pt x="0" y="930275"/>
                  </a:cubicBezTo>
                  <a:lnTo>
                    <a:pt x="0" y="930275"/>
                  </a:lnTo>
                  <a:cubicBezTo>
                    <a:pt x="0" y="428371"/>
                    <a:pt x="428371" y="0"/>
                    <a:pt x="956945" y="0"/>
                  </a:cubicBezTo>
                  <a:lnTo>
                    <a:pt x="3232895" y="0"/>
                  </a:lnTo>
                  <a:cubicBezTo>
                    <a:pt x="3761343" y="0"/>
                    <a:pt x="4189840" y="428371"/>
                    <a:pt x="4189840" y="930275"/>
                  </a:cubicBezTo>
                  <a:lnTo>
                    <a:pt x="4189840" y="930275"/>
                  </a:lnTo>
                  <a:cubicBezTo>
                    <a:pt x="4189841" y="1432051"/>
                    <a:pt x="3761343" y="1860549"/>
                    <a:pt x="3232895" y="1860549"/>
                  </a:cubicBezTo>
                  <a:close/>
                </a:path>
              </a:pathLst>
            </a:custGeom>
            <a:solidFill>
              <a:srgbClr val="B9BBDD"/>
            </a:solidFill>
          </p:spPr>
        </p:sp>
        <p:sp>
          <p:nvSpPr>
            <p:cNvPr name="Freeform 24" id="24"/>
            <p:cNvSpPr/>
            <p:nvPr/>
          </p:nvSpPr>
          <p:spPr>
            <a:xfrm>
              <a:off x="0" y="0"/>
              <a:ext cx="4215241" cy="1885949"/>
            </a:xfrm>
            <a:custGeom>
              <a:avLst/>
              <a:gdLst/>
              <a:ahLst/>
              <a:cxnLst/>
              <a:rect r="r" b="b" t="t" l="l"/>
              <a:pathLst>
                <a:path h="1885949" w="4215241">
                  <a:moveTo>
                    <a:pt x="3245595" y="0"/>
                  </a:moveTo>
                  <a:lnTo>
                    <a:pt x="969645" y="0"/>
                  </a:lnTo>
                  <a:cubicBezTo>
                    <a:pt x="434975" y="0"/>
                    <a:pt x="0" y="434975"/>
                    <a:pt x="0" y="942975"/>
                  </a:cubicBezTo>
                  <a:cubicBezTo>
                    <a:pt x="0" y="1450974"/>
                    <a:pt x="434975" y="1885949"/>
                    <a:pt x="969645" y="1885949"/>
                  </a:cubicBezTo>
                  <a:lnTo>
                    <a:pt x="3245595" y="1885949"/>
                  </a:lnTo>
                  <a:cubicBezTo>
                    <a:pt x="3780265" y="1885949"/>
                    <a:pt x="4215240" y="1450974"/>
                    <a:pt x="4215240" y="942975"/>
                  </a:cubicBezTo>
                  <a:cubicBezTo>
                    <a:pt x="4215241" y="434975"/>
                    <a:pt x="3780266" y="0"/>
                    <a:pt x="3245595" y="0"/>
                  </a:cubicBezTo>
                  <a:close/>
                  <a:moveTo>
                    <a:pt x="3245595" y="1860549"/>
                  </a:moveTo>
                  <a:lnTo>
                    <a:pt x="969645" y="1860549"/>
                  </a:lnTo>
                  <a:cubicBezTo>
                    <a:pt x="448945" y="1860549"/>
                    <a:pt x="25400" y="1437004"/>
                    <a:pt x="25400" y="942975"/>
                  </a:cubicBezTo>
                  <a:cubicBezTo>
                    <a:pt x="25400" y="448945"/>
                    <a:pt x="448945" y="25400"/>
                    <a:pt x="969645" y="25400"/>
                  </a:cubicBezTo>
                  <a:lnTo>
                    <a:pt x="3245595" y="25400"/>
                  </a:lnTo>
                  <a:cubicBezTo>
                    <a:pt x="3766295" y="25400"/>
                    <a:pt x="4189840" y="448945"/>
                    <a:pt x="4189840" y="942975"/>
                  </a:cubicBezTo>
                  <a:cubicBezTo>
                    <a:pt x="4189841" y="1437004"/>
                    <a:pt x="3766296" y="1860549"/>
                    <a:pt x="3245595" y="186054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5" id="25"/>
          <p:cNvSpPr txBox="true"/>
          <p:nvPr/>
        </p:nvSpPr>
        <p:spPr>
          <a:xfrm rot="0">
            <a:off x="9054641" y="1151764"/>
            <a:ext cx="724710" cy="606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60"/>
              </a:lnSpc>
              <a:spcBef>
                <a:spcPct val="0"/>
              </a:spcBef>
            </a:pPr>
            <a:r>
              <a:rPr lang="en-US" sz="3384">
                <a:solidFill>
                  <a:srgbClr val="000000"/>
                </a:solidFill>
                <a:latin typeface="Agrandir"/>
              </a:rPr>
              <a:t>1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6437328" y="118795"/>
            <a:ext cx="1317093" cy="619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78"/>
              </a:lnSpc>
            </a:pPr>
            <a:r>
              <a:rPr lang="en-US" sz="3627">
                <a:solidFill>
                  <a:srgbClr val="000000"/>
                </a:solidFill>
                <a:latin typeface="Open Sans"/>
              </a:rPr>
              <a:t>Luana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D6DF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009650" y="2569791"/>
          <a:ext cx="16249650" cy="7199906"/>
        </p:xfrm>
        <a:graphic>
          <a:graphicData uri="http://schemas.openxmlformats.org/drawingml/2006/table">
            <a:tbl>
              <a:tblPr/>
              <a:tblGrid>
                <a:gridCol w="3274117"/>
                <a:gridCol w="3205762"/>
                <a:gridCol w="3349023"/>
                <a:gridCol w="3390818"/>
                <a:gridCol w="3029930"/>
              </a:tblGrid>
              <a:tr h="1058915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Agrandir Bold"/>
                        </a:rPr>
                        <a:t>08/09/2022</a:t>
                      </a:r>
                      <a:endParaRPr lang="en-US" sz="1100"/>
                    </a:p>
                  </a:txBody>
                  <a:tcPr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BBD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Agrandir Bold"/>
                        </a:rPr>
                        <a:t>16/09/2022</a:t>
                      </a:r>
                      <a:endParaRPr lang="en-US" sz="1100"/>
                    </a:p>
                  </a:txBody>
                  <a:tcPr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BBD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Agrandir Bold"/>
                        </a:rPr>
                        <a:t>22/09/2022</a:t>
                      </a:r>
                      <a:endParaRPr lang="en-US" sz="1100"/>
                    </a:p>
                  </a:txBody>
                  <a:tcPr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BBD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Agrandir Bold"/>
                        </a:rPr>
                        <a:t>26/09/2022</a:t>
                      </a:r>
                      <a:endParaRPr lang="en-US" sz="1100"/>
                    </a:p>
                  </a:txBody>
                  <a:tcPr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BBD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Agrandir Bold"/>
                        </a:rPr>
                        <a:t>30/09/2022</a:t>
                      </a:r>
                      <a:endParaRPr lang="en-US" sz="1100"/>
                    </a:p>
                  </a:txBody>
                  <a:tcPr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BBDD"/>
                    </a:solidFill>
                  </a:tcPr>
                </a:tc>
              </a:tr>
              <a:tr h="1129973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Agrandir Bold"/>
                        </a:rPr>
                        <a:t>Início das tarefas</a:t>
                      </a:r>
                      <a:endParaRPr lang="en-US" sz="1100"/>
                    </a:p>
                  </a:txBody>
                  <a:tcPr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ED"/>
                    </a:solidFill>
                  </a:tcPr>
                </a:tc>
                <a:tc>
                  <a:tcPr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ED"/>
                    </a:solidFill>
                  </a:tcPr>
                </a:tc>
                <a:tc>
                  <a:tcPr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ED"/>
                    </a:solidFill>
                  </a:tcPr>
                </a:tc>
                <a:tc>
                  <a:tcPr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ED"/>
                    </a:solidFill>
                  </a:tcPr>
                </a:tc>
                <a:tc>
                  <a:tcPr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ED"/>
                    </a:solidFill>
                  </a:tcPr>
                </a:tc>
              </a:tr>
              <a:tr h="962667">
                <a:tc>
                  <a:tcPr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E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Agrandir Bold"/>
                        </a:rPr>
                        <a:t>Primeira Entrega - Versão Alpha</a:t>
                      </a:r>
                      <a:endParaRPr lang="en-US" sz="1100"/>
                    </a:p>
                  </a:txBody>
                  <a:tcPr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ED"/>
                    </a:solidFill>
                  </a:tcPr>
                </a:tc>
                <a:tc>
                  <a:tcPr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ED"/>
                    </a:solidFill>
                  </a:tcPr>
                </a:tc>
                <a:tc>
                  <a:tcPr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ED"/>
                    </a:solidFill>
                  </a:tcPr>
                </a:tc>
                <a:tc>
                  <a:tcPr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ED"/>
                    </a:solidFill>
                  </a:tcPr>
                </a:tc>
              </a:tr>
              <a:tr h="973164">
                <a:tc>
                  <a:tcPr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ED"/>
                    </a:solidFill>
                  </a:tcPr>
                </a:tc>
                <a:tc>
                  <a:tcPr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E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Agrandir Bold"/>
                        </a:rPr>
                        <a:t>Segunda Entrega - Versão Beta</a:t>
                      </a:r>
                      <a:endParaRPr lang="en-US" sz="1100"/>
                    </a:p>
                  </a:txBody>
                  <a:tcPr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ED"/>
                    </a:solidFill>
                  </a:tcPr>
                </a:tc>
                <a:tc>
                  <a:tcPr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ED"/>
                    </a:solidFill>
                  </a:tcPr>
                </a:tc>
                <a:tc>
                  <a:tcPr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ED"/>
                    </a:solidFill>
                  </a:tcPr>
                </a:tc>
              </a:tr>
              <a:tr h="983660">
                <a:tc>
                  <a:tcPr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ED"/>
                    </a:solidFill>
                  </a:tcPr>
                </a:tc>
                <a:tc>
                  <a:tcPr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ED"/>
                    </a:solidFill>
                  </a:tcPr>
                </a:tc>
                <a:tc>
                  <a:tcPr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E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Agrandir Bold"/>
                        </a:rPr>
                        <a:t>Workshop Beta - Versão Candidate </a:t>
                      </a:r>
                      <a:endParaRPr lang="en-US" sz="1100"/>
                    </a:p>
                  </a:txBody>
                  <a:tcPr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ED"/>
                    </a:solidFill>
                  </a:tcPr>
                </a:tc>
                <a:tc>
                  <a:tcPr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ED"/>
                    </a:solidFill>
                  </a:tcPr>
                </a:tc>
              </a:tr>
              <a:tr h="1115119">
                <a:tc>
                  <a:tcPr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ED"/>
                    </a:solidFill>
                  </a:tcPr>
                </a:tc>
                <a:tc>
                  <a:tcPr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ED"/>
                    </a:solidFill>
                  </a:tcPr>
                </a:tc>
                <a:tc>
                  <a:tcPr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ED"/>
                    </a:solidFill>
                  </a:tcPr>
                </a:tc>
                <a:tc>
                  <a:tcPr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E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Agrandir Bold"/>
                        </a:rPr>
                        <a:t>Workshop Final </a:t>
                      </a:r>
                      <a:endParaRPr lang="en-US" sz="1100"/>
                    </a:p>
                  </a:txBody>
                  <a:tcPr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ED"/>
                    </a:solidFill>
                  </a:tcPr>
                </a:tc>
              </a:tr>
              <a:tr h="976407">
                <a:tc>
                  <a:tcPr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ED"/>
                    </a:solidFill>
                  </a:tcPr>
                </a:tc>
                <a:tc>
                  <a:tcPr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ED"/>
                    </a:solidFill>
                  </a:tcPr>
                </a:tc>
                <a:tc>
                  <a:tcPr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ED"/>
                    </a:solidFill>
                  </a:tcPr>
                </a:tc>
                <a:tc>
                  <a:tcPr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ED"/>
                    </a:solidFill>
                  </a:tcPr>
                </a:tc>
                <a:tc>
                  <a:tcPr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ED"/>
                    </a:solidFill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5212946" y="838200"/>
            <a:ext cx="8825301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 u="sng">
                <a:solidFill>
                  <a:srgbClr val="000000"/>
                </a:solidFill>
                <a:latin typeface="Agrandir"/>
              </a:rPr>
              <a:t>Cronograma Geral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4038247" y="168974"/>
            <a:ext cx="5857942" cy="695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82"/>
              </a:lnSpc>
            </a:pPr>
            <a:r>
              <a:rPr lang="en-US" sz="4130">
                <a:solidFill>
                  <a:srgbClr val="000000"/>
                </a:solidFill>
                <a:latin typeface="Open Sans"/>
              </a:rPr>
              <a:t>Gustavo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5407957">
            <a:off x="3979055" y="8380089"/>
            <a:ext cx="10287028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6914326" y="1342760"/>
            <a:ext cx="7113012" cy="1903331"/>
            <a:chOff x="0" y="0"/>
            <a:chExt cx="9484016" cy="2537775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190500"/>
              <a:ext cx="9484016" cy="1600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8399"/>
                </a:lnSpc>
                <a:spcBef>
                  <a:spcPct val="0"/>
                </a:spcBef>
              </a:pPr>
              <a:r>
                <a:rPr lang="en-US" sz="6999" u="sng">
                  <a:solidFill>
                    <a:srgbClr val="000000"/>
                  </a:solidFill>
                  <a:latin typeface="Agrandir"/>
                </a:rPr>
                <a:t>Conclusão 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1892404"/>
              <a:ext cx="9484016" cy="6453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640"/>
                </a:lnSpc>
              </a:pPr>
            </a:p>
          </p:txBody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191335" y="3643050"/>
            <a:ext cx="4196259" cy="4338237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470832" y="4846121"/>
            <a:ext cx="6788468" cy="2122939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 rot="0">
            <a:off x="11689729" y="5304377"/>
            <a:ext cx="4497912" cy="1606563"/>
            <a:chOff x="0" y="0"/>
            <a:chExt cx="5997216" cy="2142084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190500"/>
              <a:ext cx="5997216" cy="14798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912"/>
                </a:lnSpc>
              </a:pPr>
              <a:r>
                <a:rPr lang="en-US" sz="7514">
                  <a:solidFill>
                    <a:srgbClr val="B9BBDD"/>
                  </a:solidFill>
                  <a:latin typeface="Peace Sans"/>
                </a:rPr>
                <a:t>THE END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4213400" y="1644585"/>
              <a:ext cx="13633" cy="4974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705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5825899" y="80666"/>
            <a:ext cx="1987817" cy="658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54"/>
              </a:lnSpc>
            </a:pPr>
            <a:r>
              <a:rPr lang="en-US" sz="3824">
                <a:solidFill>
                  <a:srgbClr val="000000"/>
                </a:solidFill>
                <a:latin typeface="Open Sans"/>
              </a:rPr>
              <a:t>Gustavo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9BB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742829" y="992530"/>
            <a:ext cx="7973317" cy="940520"/>
            <a:chOff x="0" y="0"/>
            <a:chExt cx="10631089" cy="125402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0631089" cy="1254027"/>
              <a:chOff x="0" y="0"/>
              <a:chExt cx="16440449" cy="1939290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12700" y="12700"/>
                <a:ext cx="16415049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6415049">
                    <a:moveTo>
                      <a:pt x="15458105" y="1913890"/>
                    </a:moveTo>
                    <a:lnTo>
                      <a:pt x="956945" y="1913890"/>
                    </a:lnTo>
                    <a:cubicBezTo>
                      <a:pt x="428371" y="1913890"/>
                      <a:pt x="0" y="1485392"/>
                      <a:pt x="0" y="956945"/>
                    </a:cubicBezTo>
                    <a:lnTo>
                      <a:pt x="0" y="956945"/>
                    </a:lnTo>
                    <a:cubicBezTo>
                      <a:pt x="0" y="428371"/>
                      <a:pt x="428371" y="0"/>
                      <a:pt x="956945" y="0"/>
                    </a:cubicBezTo>
                    <a:lnTo>
                      <a:pt x="15458105" y="0"/>
                    </a:lnTo>
                    <a:cubicBezTo>
                      <a:pt x="15986551" y="0"/>
                      <a:pt x="16415049" y="428371"/>
                      <a:pt x="16415049" y="956945"/>
                    </a:cubicBezTo>
                    <a:lnTo>
                      <a:pt x="16415049" y="956945"/>
                    </a:lnTo>
                    <a:cubicBezTo>
                      <a:pt x="16415049" y="1485392"/>
                      <a:pt x="15986551" y="1913890"/>
                      <a:pt x="15458105" y="1913890"/>
                    </a:cubicBezTo>
                    <a:close/>
                  </a:path>
                </a:pathLst>
              </a:custGeom>
              <a:solidFill>
                <a:srgbClr val="FFF5ED"/>
              </a:solidFill>
            </p:spPr>
          </p:sp>
          <p:sp>
            <p:nvSpPr>
              <p:cNvPr name="Freeform 5" id="5"/>
              <p:cNvSpPr/>
              <p:nvPr/>
            </p:nvSpPr>
            <p:spPr>
              <a:xfrm>
                <a:off x="0" y="0"/>
                <a:ext cx="16440449" cy="1939290"/>
              </a:xfrm>
              <a:custGeom>
                <a:avLst/>
                <a:gdLst/>
                <a:ahLst/>
                <a:cxnLst/>
                <a:rect r="r" b="b" t="t" l="l"/>
                <a:pathLst>
                  <a:path h="1939290" w="16440449">
                    <a:moveTo>
                      <a:pt x="15470805" y="0"/>
                    </a:moveTo>
                    <a:lnTo>
                      <a:pt x="969645" y="0"/>
                    </a:lnTo>
                    <a:cubicBezTo>
                      <a:pt x="434975" y="0"/>
                      <a:pt x="0" y="434975"/>
                      <a:pt x="0" y="969645"/>
                    </a:cubicBezTo>
                    <a:cubicBezTo>
                      <a:pt x="0" y="1504315"/>
                      <a:pt x="434975" y="1939290"/>
                      <a:pt x="969645" y="1939290"/>
                    </a:cubicBezTo>
                    <a:lnTo>
                      <a:pt x="15470805" y="1939290"/>
                    </a:lnTo>
                    <a:cubicBezTo>
                      <a:pt x="16005474" y="1939290"/>
                      <a:pt x="16440449" y="1504315"/>
                      <a:pt x="16440449" y="969645"/>
                    </a:cubicBezTo>
                    <a:cubicBezTo>
                      <a:pt x="16440449" y="434975"/>
                      <a:pt x="16005474" y="0"/>
                      <a:pt x="15470805" y="0"/>
                    </a:cubicBezTo>
                    <a:close/>
                    <a:moveTo>
                      <a:pt x="15470805" y="1913890"/>
                    </a:moveTo>
                    <a:lnTo>
                      <a:pt x="969645" y="1913890"/>
                    </a:lnTo>
                    <a:cubicBezTo>
                      <a:pt x="448945" y="1913890"/>
                      <a:pt x="25400" y="1490345"/>
                      <a:pt x="25400" y="969645"/>
                    </a:cubicBezTo>
                    <a:cubicBezTo>
                      <a:pt x="25400" y="448945"/>
                      <a:pt x="448945" y="25400"/>
                      <a:pt x="969645" y="25400"/>
                    </a:cubicBezTo>
                    <a:lnTo>
                      <a:pt x="15470805" y="25400"/>
                    </a:lnTo>
                    <a:cubicBezTo>
                      <a:pt x="15991505" y="25400"/>
                      <a:pt x="16415049" y="448945"/>
                      <a:pt x="16415049" y="969645"/>
                    </a:cubicBezTo>
                    <a:cubicBezTo>
                      <a:pt x="16415049" y="1490345"/>
                      <a:pt x="15991505" y="1913890"/>
                      <a:pt x="15470805" y="191389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6" id="6"/>
            <p:cNvGrpSpPr/>
            <p:nvPr/>
          </p:nvGrpSpPr>
          <p:grpSpPr>
            <a:xfrm rot="0">
              <a:off x="0" y="0"/>
              <a:ext cx="2444873" cy="1254027"/>
              <a:chOff x="0" y="0"/>
              <a:chExt cx="3780875" cy="1939290"/>
            </a:xfrm>
          </p:grpSpPr>
          <p:sp>
            <p:nvSpPr>
              <p:cNvPr name="Freeform 7" id="7"/>
              <p:cNvSpPr/>
              <p:nvPr/>
            </p:nvSpPr>
            <p:spPr>
              <a:xfrm>
                <a:off x="12700" y="12700"/>
                <a:ext cx="3755475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3755475">
                    <a:moveTo>
                      <a:pt x="2798530" y="1913890"/>
                    </a:moveTo>
                    <a:lnTo>
                      <a:pt x="956945" y="1913890"/>
                    </a:lnTo>
                    <a:cubicBezTo>
                      <a:pt x="428371" y="1913890"/>
                      <a:pt x="0" y="1485392"/>
                      <a:pt x="0" y="956945"/>
                    </a:cubicBezTo>
                    <a:lnTo>
                      <a:pt x="0" y="956945"/>
                    </a:lnTo>
                    <a:cubicBezTo>
                      <a:pt x="0" y="428371"/>
                      <a:pt x="428371" y="0"/>
                      <a:pt x="956945" y="0"/>
                    </a:cubicBezTo>
                    <a:lnTo>
                      <a:pt x="2798529" y="0"/>
                    </a:lnTo>
                    <a:cubicBezTo>
                      <a:pt x="3326976" y="0"/>
                      <a:pt x="3755474" y="428371"/>
                      <a:pt x="3755474" y="956945"/>
                    </a:cubicBezTo>
                    <a:lnTo>
                      <a:pt x="3755474" y="956945"/>
                    </a:lnTo>
                    <a:cubicBezTo>
                      <a:pt x="3755475" y="1485392"/>
                      <a:pt x="3326977" y="1913890"/>
                      <a:pt x="2798530" y="1913890"/>
                    </a:cubicBezTo>
                    <a:close/>
                  </a:path>
                </a:pathLst>
              </a:custGeom>
              <a:solidFill>
                <a:srgbClr val="D6DFCC"/>
              </a:solidFill>
            </p:spPr>
          </p:sp>
          <p:sp>
            <p:nvSpPr>
              <p:cNvPr name="Freeform 8" id="8"/>
              <p:cNvSpPr/>
              <p:nvPr/>
            </p:nvSpPr>
            <p:spPr>
              <a:xfrm>
                <a:off x="0" y="0"/>
                <a:ext cx="3780875" cy="1939290"/>
              </a:xfrm>
              <a:custGeom>
                <a:avLst/>
                <a:gdLst/>
                <a:ahLst/>
                <a:cxnLst/>
                <a:rect r="r" b="b" t="t" l="l"/>
                <a:pathLst>
                  <a:path h="1939290" w="3780875">
                    <a:moveTo>
                      <a:pt x="2811230" y="0"/>
                    </a:moveTo>
                    <a:lnTo>
                      <a:pt x="969645" y="0"/>
                    </a:lnTo>
                    <a:cubicBezTo>
                      <a:pt x="434975" y="0"/>
                      <a:pt x="0" y="434975"/>
                      <a:pt x="0" y="969645"/>
                    </a:cubicBezTo>
                    <a:cubicBezTo>
                      <a:pt x="0" y="1504315"/>
                      <a:pt x="434975" y="1939290"/>
                      <a:pt x="969645" y="1939290"/>
                    </a:cubicBezTo>
                    <a:lnTo>
                      <a:pt x="2811229" y="1939290"/>
                    </a:lnTo>
                    <a:cubicBezTo>
                      <a:pt x="3345899" y="1939290"/>
                      <a:pt x="3780874" y="1504315"/>
                      <a:pt x="3780874" y="969645"/>
                    </a:cubicBezTo>
                    <a:cubicBezTo>
                      <a:pt x="3780875" y="434975"/>
                      <a:pt x="3345900" y="0"/>
                      <a:pt x="2811230" y="0"/>
                    </a:cubicBezTo>
                    <a:close/>
                    <a:moveTo>
                      <a:pt x="2811230" y="1913890"/>
                    </a:moveTo>
                    <a:lnTo>
                      <a:pt x="969645" y="1913890"/>
                    </a:lnTo>
                    <a:cubicBezTo>
                      <a:pt x="448945" y="1913890"/>
                      <a:pt x="25400" y="1490345"/>
                      <a:pt x="25400" y="969645"/>
                    </a:cubicBezTo>
                    <a:cubicBezTo>
                      <a:pt x="25400" y="448945"/>
                      <a:pt x="448945" y="25400"/>
                      <a:pt x="969645" y="25400"/>
                    </a:cubicBezTo>
                    <a:lnTo>
                      <a:pt x="2811229" y="25400"/>
                    </a:lnTo>
                    <a:cubicBezTo>
                      <a:pt x="3331930" y="25400"/>
                      <a:pt x="3755474" y="448945"/>
                      <a:pt x="3755474" y="969645"/>
                    </a:cubicBezTo>
                    <a:cubicBezTo>
                      <a:pt x="3755475" y="1490345"/>
                      <a:pt x="3331930" y="1913890"/>
                      <a:pt x="2811230" y="191389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9" id="9"/>
            <p:cNvSpPr txBox="true"/>
            <p:nvPr/>
          </p:nvSpPr>
          <p:spPr>
            <a:xfrm rot="0">
              <a:off x="1011624" y="262947"/>
              <a:ext cx="421625" cy="6138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Agrandir Bold"/>
                </a:rPr>
                <a:t>1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3055873" y="246013"/>
              <a:ext cx="6954893" cy="7302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 u="sng">
                  <a:solidFill>
                    <a:srgbClr val="000000"/>
                  </a:solidFill>
                  <a:latin typeface="Agrandir"/>
                </a:rPr>
                <a:t>Projeto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8742829" y="2456925"/>
            <a:ext cx="7973317" cy="940520"/>
            <a:chOff x="0" y="0"/>
            <a:chExt cx="10631089" cy="1254027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10631089" cy="1254027"/>
              <a:chOff x="0" y="0"/>
              <a:chExt cx="16440449" cy="1939290"/>
            </a:xfrm>
          </p:grpSpPr>
          <p:sp>
            <p:nvSpPr>
              <p:cNvPr name="Freeform 13" id="13"/>
              <p:cNvSpPr/>
              <p:nvPr/>
            </p:nvSpPr>
            <p:spPr>
              <a:xfrm>
                <a:off x="12700" y="12700"/>
                <a:ext cx="16415049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6415049">
                    <a:moveTo>
                      <a:pt x="15458105" y="1913890"/>
                    </a:moveTo>
                    <a:lnTo>
                      <a:pt x="956945" y="1913890"/>
                    </a:lnTo>
                    <a:cubicBezTo>
                      <a:pt x="428371" y="1913890"/>
                      <a:pt x="0" y="1485392"/>
                      <a:pt x="0" y="956945"/>
                    </a:cubicBezTo>
                    <a:lnTo>
                      <a:pt x="0" y="956945"/>
                    </a:lnTo>
                    <a:cubicBezTo>
                      <a:pt x="0" y="428371"/>
                      <a:pt x="428371" y="0"/>
                      <a:pt x="956945" y="0"/>
                    </a:cubicBezTo>
                    <a:lnTo>
                      <a:pt x="15458105" y="0"/>
                    </a:lnTo>
                    <a:cubicBezTo>
                      <a:pt x="15986551" y="0"/>
                      <a:pt x="16415049" y="428371"/>
                      <a:pt x="16415049" y="956945"/>
                    </a:cubicBezTo>
                    <a:lnTo>
                      <a:pt x="16415049" y="956945"/>
                    </a:lnTo>
                    <a:cubicBezTo>
                      <a:pt x="16415049" y="1485392"/>
                      <a:pt x="15986551" y="1913890"/>
                      <a:pt x="15458105" y="1913890"/>
                    </a:cubicBezTo>
                    <a:close/>
                  </a:path>
                </a:pathLst>
              </a:custGeom>
              <a:solidFill>
                <a:srgbClr val="FFF5ED"/>
              </a:solidFill>
            </p:spPr>
          </p:sp>
          <p:sp>
            <p:nvSpPr>
              <p:cNvPr name="Freeform 14" id="14"/>
              <p:cNvSpPr/>
              <p:nvPr/>
            </p:nvSpPr>
            <p:spPr>
              <a:xfrm>
                <a:off x="0" y="0"/>
                <a:ext cx="16440449" cy="1939290"/>
              </a:xfrm>
              <a:custGeom>
                <a:avLst/>
                <a:gdLst/>
                <a:ahLst/>
                <a:cxnLst/>
                <a:rect r="r" b="b" t="t" l="l"/>
                <a:pathLst>
                  <a:path h="1939290" w="16440449">
                    <a:moveTo>
                      <a:pt x="15470805" y="0"/>
                    </a:moveTo>
                    <a:lnTo>
                      <a:pt x="969645" y="0"/>
                    </a:lnTo>
                    <a:cubicBezTo>
                      <a:pt x="434975" y="0"/>
                      <a:pt x="0" y="434975"/>
                      <a:pt x="0" y="969645"/>
                    </a:cubicBezTo>
                    <a:cubicBezTo>
                      <a:pt x="0" y="1504315"/>
                      <a:pt x="434975" y="1939290"/>
                      <a:pt x="969645" y="1939290"/>
                    </a:cubicBezTo>
                    <a:lnTo>
                      <a:pt x="15470805" y="1939290"/>
                    </a:lnTo>
                    <a:cubicBezTo>
                      <a:pt x="16005474" y="1939290"/>
                      <a:pt x="16440449" y="1504315"/>
                      <a:pt x="16440449" y="969645"/>
                    </a:cubicBezTo>
                    <a:cubicBezTo>
                      <a:pt x="16440449" y="434975"/>
                      <a:pt x="16005474" y="0"/>
                      <a:pt x="15470805" y="0"/>
                    </a:cubicBezTo>
                    <a:close/>
                    <a:moveTo>
                      <a:pt x="15470805" y="1913890"/>
                    </a:moveTo>
                    <a:lnTo>
                      <a:pt x="969645" y="1913890"/>
                    </a:lnTo>
                    <a:cubicBezTo>
                      <a:pt x="448945" y="1913890"/>
                      <a:pt x="25400" y="1490345"/>
                      <a:pt x="25400" y="969645"/>
                    </a:cubicBezTo>
                    <a:cubicBezTo>
                      <a:pt x="25400" y="448945"/>
                      <a:pt x="448945" y="25400"/>
                      <a:pt x="969645" y="25400"/>
                    </a:cubicBezTo>
                    <a:lnTo>
                      <a:pt x="15470805" y="25400"/>
                    </a:lnTo>
                    <a:cubicBezTo>
                      <a:pt x="15991505" y="25400"/>
                      <a:pt x="16415049" y="448945"/>
                      <a:pt x="16415049" y="969645"/>
                    </a:cubicBezTo>
                    <a:cubicBezTo>
                      <a:pt x="16415049" y="1490345"/>
                      <a:pt x="15991505" y="1913890"/>
                      <a:pt x="15470805" y="191389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5" id="15"/>
            <p:cNvGrpSpPr/>
            <p:nvPr/>
          </p:nvGrpSpPr>
          <p:grpSpPr>
            <a:xfrm rot="0">
              <a:off x="0" y="0"/>
              <a:ext cx="2444873" cy="1254027"/>
              <a:chOff x="0" y="0"/>
              <a:chExt cx="3780875" cy="1939290"/>
            </a:xfrm>
          </p:grpSpPr>
          <p:sp>
            <p:nvSpPr>
              <p:cNvPr name="Freeform 16" id="16"/>
              <p:cNvSpPr/>
              <p:nvPr/>
            </p:nvSpPr>
            <p:spPr>
              <a:xfrm>
                <a:off x="12700" y="12700"/>
                <a:ext cx="3755475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3755475">
                    <a:moveTo>
                      <a:pt x="2798530" y="1913890"/>
                    </a:moveTo>
                    <a:lnTo>
                      <a:pt x="956945" y="1913890"/>
                    </a:lnTo>
                    <a:cubicBezTo>
                      <a:pt x="428371" y="1913890"/>
                      <a:pt x="0" y="1485392"/>
                      <a:pt x="0" y="956945"/>
                    </a:cubicBezTo>
                    <a:lnTo>
                      <a:pt x="0" y="956945"/>
                    </a:lnTo>
                    <a:cubicBezTo>
                      <a:pt x="0" y="428371"/>
                      <a:pt x="428371" y="0"/>
                      <a:pt x="956945" y="0"/>
                    </a:cubicBezTo>
                    <a:lnTo>
                      <a:pt x="2798529" y="0"/>
                    </a:lnTo>
                    <a:cubicBezTo>
                      <a:pt x="3326976" y="0"/>
                      <a:pt x="3755474" y="428371"/>
                      <a:pt x="3755474" y="956945"/>
                    </a:cubicBezTo>
                    <a:lnTo>
                      <a:pt x="3755474" y="956945"/>
                    </a:lnTo>
                    <a:cubicBezTo>
                      <a:pt x="3755475" y="1485392"/>
                      <a:pt x="3326977" y="1913890"/>
                      <a:pt x="2798530" y="1913890"/>
                    </a:cubicBezTo>
                    <a:close/>
                  </a:path>
                </a:pathLst>
              </a:custGeom>
              <a:solidFill>
                <a:srgbClr val="D6DFCC"/>
              </a:solidFill>
            </p:spPr>
          </p:sp>
          <p:sp>
            <p:nvSpPr>
              <p:cNvPr name="Freeform 17" id="17"/>
              <p:cNvSpPr/>
              <p:nvPr/>
            </p:nvSpPr>
            <p:spPr>
              <a:xfrm>
                <a:off x="0" y="0"/>
                <a:ext cx="3780875" cy="1939290"/>
              </a:xfrm>
              <a:custGeom>
                <a:avLst/>
                <a:gdLst/>
                <a:ahLst/>
                <a:cxnLst/>
                <a:rect r="r" b="b" t="t" l="l"/>
                <a:pathLst>
                  <a:path h="1939290" w="3780875">
                    <a:moveTo>
                      <a:pt x="2811230" y="0"/>
                    </a:moveTo>
                    <a:lnTo>
                      <a:pt x="969645" y="0"/>
                    </a:lnTo>
                    <a:cubicBezTo>
                      <a:pt x="434975" y="0"/>
                      <a:pt x="0" y="434975"/>
                      <a:pt x="0" y="969645"/>
                    </a:cubicBezTo>
                    <a:cubicBezTo>
                      <a:pt x="0" y="1504315"/>
                      <a:pt x="434975" y="1939290"/>
                      <a:pt x="969645" y="1939290"/>
                    </a:cubicBezTo>
                    <a:lnTo>
                      <a:pt x="2811229" y="1939290"/>
                    </a:lnTo>
                    <a:cubicBezTo>
                      <a:pt x="3345899" y="1939290"/>
                      <a:pt x="3780874" y="1504315"/>
                      <a:pt x="3780874" y="969645"/>
                    </a:cubicBezTo>
                    <a:cubicBezTo>
                      <a:pt x="3780875" y="434975"/>
                      <a:pt x="3345900" y="0"/>
                      <a:pt x="2811230" y="0"/>
                    </a:cubicBezTo>
                    <a:close/>
                    <a:moveTo>
                      <a:pt x="2811230" y="1913890"/>
                    </a:moveTo>
                    <a:lnTo>
                      <a:pt x="969645" y="1913890"/>
                    </a:lnTo>
                    <a:cubicBezTo>
                      <a:pt x="448945" y="1913890"/>
                      <a:pt x="25400" y="1490345"/>
                      <a:pt x="25400" y="969645"/>
                    </a:cubicBezTo>
                    <a:cubicBezTo>
                      <a:pt x="25400" y="448945"/>
                      <a:pt x="448945" y="25400"/>
                      <a:pt x="969645" y="25400"/>
                    </a:cubicBezTo>
                    <a:lnTo>
                      <a:pt x="2811229" y="25400"/>
                    </a:lnTo>
                    <a:cubicBezTo>
                      <a:pt x="3331930" y="25400"/>
                      <a:pt x="3755474" y="448945"/>
                      <a:pt x="3755474" y="969645"/>
                    </a:cubicBezTo>
                    <a:cubicBezTo>
                      <a:pt x="3755475" y="1490345"/>
                      <a:pt x="3331930" y="1913890"/>
                      <a:pt x="2811230" y="191389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18" id="18"/>
            <p:cNvSpPr txBox="true"/>
            <p:nvPr/>
          </p:nvSpPr>
          <p:spPr>
            <a:xfrm rot="0">
              <a:off x="1011624" y="262947"/>
              <a:ext cx="421625" cy="6138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Agrandir Bold"/>
                </a:rPr>
                <a:t>2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3055873" y="246013"/>
              <a:ext cx="6954893" cy="7302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 u="sng">
                  <a:solidFill>
                    <a:srgbClr val="000000"/>
                  </a:solidFill>
                  <a:latin typeface="Agrandir"/>
                </a:rPr>
                <a:t>Tema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8742829" y="3921320"/>
            <a:ext cx="7973317" cy="940520"/>
            <a:chOff x="0" y="0"/>
            <a:chExt cx="10631089" cy="1254027"/>
          </a:xfrm>
        </p:grpSpPr>
        <p:grpSp>
          <p:nvGrpSpPr>
            <p:cNvPr name="Group 21" id="21"/>
            <p:cNvGrpSpPr/>
            <p:nvPr/>
          </p:nvGrpSpPr>
          <p:grpSpPr>
            <a:xfrm rot="0">
              <a:off x="0" y="0"/>
              <a:ext cx="10631089" cy="1254027"/>
              <a:chOff x="0" y="0"/>
              <a:chExt cx="16440449" cy="1939290"/>
            </a:xfrm>
          </p:grpSpPr>
          <p:sp>
            <p:nvSpPr>
              <p:cNvPr name="Freeform 22" id="22"/>
              <p:cNvSpPr/>
              <p:nvPr/>
            </p:nvSpPr>
            <p:spPr>
              <a:xfrm>
                <a:off x="12700" y="12700"/>
                <a:ext cx="16415049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6415049">
                    <a:moveTo>
                      <a:pt x="15458105" y="1913890"/>
                    </a:moveTo>
                    <a:lnTo>
                      <a:pt x="956945" y="1913890"/>
                    </a:lnTo>
                    <a:cubicBezTo>
                      <a:pt x="428371" y="1913890"/>
                      <a:pt x="0" y="1485392"/>
                      <a:pt x="0" y="956945"/>
                    </a:cubicBezTo>
                    <a:lnTo>
                      <a:pt x="0" y="956945"/>
                    </a:lnTo>
                    <a:cubicBezTo>
                      <a:pt x="0" y="428371"/>
                      <a:pt x="428371" y="0"/>
                      <a:pt x="956945" y="0"/>
                    </a:cubicBezTo>
                    <a:lnTo>
                      <a:pt x="15458105" y="0"/>
                    </a:lnTo>
                    <a:cubicBezTo>
                      <a:pt x="15986551" y="0"/>
                      <a:pt x="16415049" y="428371"/>
                      <a:pt x="16415049" y="956945"/>
                    </a:cubicBezTo>
                    <a:lnTo>
                      <a:pt x="16415049" y="956945"/>
                    </a:lnTo>
                    <a:cubicBezTo>
                      <a:pt x="16415049" y="1485392"/>
                      <a:pt x="15986551" y="1913890"/>
                      <a:pt x="15458105" y="1913890"/>
                    </a:cubicBezTo>
                    <a:close/>
                  </a:path>
                </a:pathLst>
              </a:custGeom>
              <a:solidFill>
                <a:srgbClr val="FFF5ED"/>
              </a:solidFill>
            </p:spPr>
          </p:sp>
          <p:sp>
            <p:nvSpPr>
              <p:cNvPr name="Freeform 23" id="23"/>
              <p:cNvSpPr/>
              <p:nvPr/>
            </p:nvSpPr>
            <p:spPr>
              <a:xfrm>
                <a:off x="0" y="0"/>
                <a:ext cx="16440449" cy="1939290"/>
              </a:xfrm>
              <a:custGeom>
                <a:avLst/>
                <a:gdLst/>
                <a:ahLst/>
                <a:cxnLst/>
                <a:rect r="r" b="b" t="t" l="l"/>
                <a:pathLst>
                  <a:path h="1939290" w="16440449">
                    <a:moveTo>
                      <a:pt x="15470805" y="0"/>
                    </a:moveTo>
                    <a:lnTo>
                      <a:pt x="969645" y="0"/>
                    </a:lnTo>
                    <a:cubicBezTo>
                      <a:pt x="434975" y="0"/>
                      <a:pt x="0" y="434975"/>
                      <a:pt x="0" y="969645"/>
                    </a:cubicBezTo>
                    <a:cubicBezTo>
                      <a:pt x="0" y="1504315"/>
                      <a:pt x="434975" y="1939290"/>
                      <a:pt x="969645" y="1939290"/>
                    </a:cubicBezTo>
                    <a:lnTo>
                      <a:pt x="15470805" y="1939290"/>
                    </a:lnTo>
                    <a:cubicBezTo>
                      <a:pt x="16005474" y="1939290"/>
                      <a:pt x="16440449" y="1504315"/>
                      <a:pt x="16440449" y="969645"/>
                    </a:cubicBezTo>
                    <a:cubicBezTo>
                      <a:pt x="16440449" y="434975"/>
                      <a:pt x="16005474" y="0"/>
                      <a:pt x="15470805" y="0"/>
                    </a:cubicBezTo>
                    <a:close/>
                    <a:moveTo>
                      <a:pt x="15470805" y="1913890"/>
                    </a:moveTo>
                    <a:lnTo>
                      <a:pt x="969645" y="1913890"/>
                    </a:lnTo>
                    <a:cubicBezTo>
                      <a:pt x="448945" y="1913890"/>
                      <a:pt x="25400" y="1490345"/>
                      <a:pt x="25400" y="969645"/>
                    </a:cubicBezTo>
                    <a:cubicBezTo>
                      <a:pt x="25400" y="448945"/>
                      <a:pt x="448945" y="25400"/>
                      <a:pt x="969645" y="25400"/>
                    </a:cubicBezTo>
                    <a:lnTo>
                      <a:pt x="15470805" y="25400"/>
                    </a:lnTo>
                    <a:cubicBezTo>
                      <a:pt x="15991505" y="25400"/>
                      <a:pt x="16415049" y="448945"/>
                      <a:pt x="16415049" y="969645"/>
                    </a:cubicBezTo>
                    <a:cubicBezTo>
                      <a:pt x="16415049" y="1490345"/>
                      <a:pt x="15991505" y="1913890"/>
                      <a:pt x="15470805" y="191389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24" id="24"/>
            <p:cNvGrpSpPr/>
            <p:nvPr/>
          </p:nvGrpSpPr>
          <p:grpSpPr>
            <a:xfrm rot="0">
              <a:off x="0" y="0"/>
              <a:ext cx="2444873" cy="1254027"/>
              <a:chOff x="0" y="0"/>
              <a:chExt cx="3780875" cy="1939290"/>
            </a:xfrm>
          </p:grpSpPr>
          <p:sp>
            <p:nvSpPr>
              <p:cNvPr name="Freeform 25" id="25"/>
              <p:cNvSpPr/>
              <p:nvPr/>
            </p:nvSpPr>
            <p:spPr>
              <a:xfrm>
                <a:off x="12700" y="12700"/>
                <a:ext cx="3755475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3755475">
                    <a:moveTo>
                      <a:pt x="2798530" y="1913890"/>
                    </a:moveTo>
                    <a:lnTo>
                      <a:pt x="956945" y="1913890"/>
                    </a:lnTo>
                    <a:cubicBezTo>
                      <a:pt x="428371" y="1913890"/>
                      <a:pt x="0" y="1485392"/>
                      <a:pt x="0" y="956945"/>
                    </a:cubicBezTo>
                    <a:lnTo>
                      <a:pt x="0" y="956945"/>
                    </a:lnTo>
                    <a:cubicBezTo>
                      <a:pt x="0" y="428371"/>
                      <a:pt x="428371" y="0"/>
                      <a:pt x="956945" y="0"/>
                    </a:cubicBezTo>
                    <a:lnTo>
                      <a:pt x="2798529" y="0"/>
                    </a:lnTo>
                    <a:cubicBezTo>
                      <a:pt x="3326976" y="0"/>
                      <a:pt x="3755474" y="428371"/>
                      <a:pt x="3755474" y="956945"/>
                    </a:cubicBezTo>
                    <a:lnTo>
                      <a:pt x="3755474" y="956945"/>
                    </a:lnTo>
                    <a:cubicBezTo>
                      <a:pt x="3755475" y="1485392"/>
                      <a:pt x="3326977" y="1913890"/>
                      <a:pt x="2798530" y="1913890"/>
                    </a:cubicBezTo>
                    <a:close/>
                  </a:path>
                </a:pathLst>
              </a:custGeom>
              <a:solidFill>
                <a:srgbClr val="D6DFCC"/>
              </a:solidFill>
            </p:spPr>
          </p:sp>
          <p:sp>
            <p:nvSpPr>
              <p:cNvPr name="Freeform 26" id="26"/>
              <p:cNvSpPr/>
              <p:nvPr/>
            </p:nvSpPr>
            <p:spPr>
              <a:xfrm>
                <a:off x="0" y="0"/>
                <a:ext cx="3780875" cy="1939290"/>
              </a:xfrm>
              <a:custGeom>
                <a:avLst/>
                <a:gdLst/>
                <a:ahLst/>
                <a:cxnLst/>
                <a:rect r="r" b="b" t="t" l="l"/>
                <a:pathLst>
                  <a:path h="1939290" w="3780875">
                    <a:moveTo>
                      <a:pt x="2811230" y="0"/>
                    </a:moveTo>
                    <a:lnTo>
                      <a:pt x="969645" y="0"/>
                    </a:lnTo>
                    <a:cubicBezTo>
                      <a:pt x="434975" y="0"/>
                      <a:pt x="0" y="434975"/>
                      <a:pt x="0" y="969645"/>
                    </a:cubicBezTo>
                    <a:cubicBezTo>
                      <a:pt x="0" y="1504315"/>
                      <a:pt x="434975" y="1939290"/>
                      <a:pt x="969645" y="1939290"/>
                    </a:cubicBezTo>
                    <a:lnTo>
                      <a:pt x="2811229" y="1939290"/>
                    </a:lnTo>
                    <a:cubicBezTo>
                      <a:pt x="3345899" y="1939290"/>
                      <a:pt x="3780874" y="1504315"/>
                      <a:pt x="3780874" y="969645"/>
                    </a:cubicBezTo>
                    <a:cubicBezTo>
                      <a:pt x="3780875" y="434975"/>
                      <a:pt x="3345900" y="0"/>
                      <a:pt x="2811230" y="0"/>
                    </a:cubicBezTo>
                    <a:close/>
                    <a:moveTo>
                      <a:pt x="2811230" y="1913890"/>
                    </a:moveTo>
                    <a:lnTo>
                      <a:pt x="969645" y="1913890"/>
                    </a:lnTo>
                    <a:cubicBezTo>
                      <a:pt x="448945" y="1913890"/>
                      <a:pt x="25400" y="1490345"/>
                      <a:pt x="25400" y="969645"/>
                    </a:cubicBezTo>
                    <a:cubicBezTo>
                      <a:pt x="25400" y="448945"/>
                      <a:pt x="448945" y="25400"/>
                      <a:pt x="969645" y="25400"/>
                    </a:cubicBezTo>
                    <a:lnTo>
                      <a:pt x="2811229" y="25400"/>
                    </a:lnTo>
                    <a:cubicBezTo>
                      <a:pt x="3331930" y="25400"/>
                      <a:pt x="3755474" y="448945"/>
                      <a:pt x="3755474" y="969645"/>
                    </a:cubicBezTo>
                    <a:cubicBezTo>
                      <a:pt x="3755475" y="1490345"/>
                      <a:pt x="3331930" y="1913890"/>
                      <a:pt x="2811230" y="191389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27" id="27"/>
            <p:cNvSpPr txBox="true"/>
            <p:nvPr/>
          </p:nvSpPr>
          <p:spPr>
            <a:xfrm rot="0">
              <a:off x="1011624" y="262947"/>
              <a:ext cx="421625" cy="6138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Agrandir Bold"/>
                </a:rPr>
                <a:t>3</a:t>
              </a: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3055873" y="246013"/>
              <a:ext cx="6954893" cy="7302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 u="sng">
                  <a:solidFill>
                    <a:srgbClr val="000000"/>
                  </a:solidFill>
                  <a:latin typeface="Agrandir"/>
                </a:rPr>
                <a:t>Protótipo 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8742829" y="5385716"/>
            <a:ext cx="7973317" cy="940520"/>
            <a:chOff x="0" y="0"/>
            <a:chExt cx="10631089" cy="1254027"/>
          </a:xfrm>
        </p:grpSpPr>
        <p:grpSp>
          <p:nvGrpSpPr>
            <p:cNvPr name="Group 30" id="30"/>
            <p:cNvGrpSpPr/>
            <p:nvPr/>
          </p:nvGrpSpPr>
          <p:grpSpPr>
            <a:xfrm rot="0">
              <a:off x="0" y="0"/>
              <a:ext cx="10631089" cy="1254027"/>
              <a:chOff x="0" y="0"/>
              <a:chExt cx="16440449" cy="1939290"/>
            </a:xfrm>
          </p:grpSpPr>
          <p:sp>
            <p:nvSpPr>
              <p:cNvPr name="Freeform 31" id="31"/>
              <p:cNvSpPr/>
              <p:nvPr/>
            </p:nvSpPr>
            <p:spPr>
              <a:xfrm>
                <a:off x="12700" y="12700"/>
                <a:ext cx="16415049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6415049">
                    <a:moveTo>
                      <a:pt x="15458105" y="1913890"/>
                    </a:moveTo>
                    <a:lnTo>
                      <a:pt x="956945" y="1913890"/>
                    </a:lnTo>
                    <a:cubicBezTo>
                      <a:pt x="428371" y="1913890"/>
                      <a:pt x="0" y="1485392"/>
                      <a:pt x="0" y="956945"/>
                    </a:cubicBezTo>
                    <a:lnTo>
                      <a:pt x="0" y="956945"/>
                    </a:lnTo>
                    <a:cubicBezTo>
                      <a:pt x="0" y="428371"/>
                      <a:pt x="428371" y="0"/>
                      <a:pt x="956945" y="0"/>
                    </a:cubicBezTo>
                    <a:lnTo>
                      <a:pt x="15458105" y="0"/>
                    </a:lnTo>
                    <a:cubicBezTo>
                      <a:pt x="15986551" y="0"/>
                      <a:pt x="16415049" y="428371"/>
                      <a:pt x="16415049" y="956945"/>
                    </a:cubicBezTo>
                    <a:lnTo>
                      <a:pt x="16415049" y="956945"/>
                    </a:lnTo>
                    <a:cubicBezTo>
                      <a:pt x="16415049" y="1485392"/>
                      <a:pt x="15986551" y="1913890"/>
                      <a:pt x="15458105" y="1913890"/>
                    </a:cubicBezTo>
                    <a:close/>
                  </a:path>
                </a:pathLst>
              </a:custGeom>
              <a:solidFill>
                <a:srgbClr val="FFF5ED"/>
              </a:solidFill>
            </p:spPr>
          </p:sp>
          <p:sp>
            <p:nvSpPr>
              <p:cNvPr name="Freeform 32" id="32"/>
              <p:cNvSpPr/>
              <p:nvPr/>
            </p:nvSpPr>
            <p:spPr>
              <a:xfrm>
                <a:off x="0" y="0"/>
                <a:ext cx="16440449" cy="1939290"/>
              </a:xfrm>
              <a:custGeom>
                <a:avLst/>
                <a:gdLst/>
                <a:ahLst/>
                <a:cxnLst/>
                <a:rect r="r" b="b" t="t" l="l"/>
                <a:pathLst>
                  <a:path h="1939290" w="16440449">
                    <a:moveTo>
                      <a:pt x="15470805" y="0"/>
                    </a:moveTo>
                    <a:lnTo>
                      <a:pt x="969645" y="0"/>
                    </a:lnTo>
                    <a:cubicBezTo>
                      <a:pt x="434975" y="0"/>
                      <a:pt x="0" y="434975"/>
                      <a:pt x="0" y="969645"/>
                    </a:cubicBezTo>
                    <a:cubicBezTo>
                      <a:pt x="0" y="1504315"/>
                      <a:pt x="434975" y="1939290"/>
                      <a:pt x="969645" y="1939290"/>
                    </a:cubicBezTo>
                    <a:lnTo>
                      <a:pt x="15470805" y="1939290"/>
                    </a:lnTo>
                    <a:cubicBezTo>
                      <a:pt x="16005474" y="1939290"/>
                      <a:pt x="16440449" y="1504315"/>
                      <a:pt x="16440449" y="969645"/>
                    </a:cubicBezTo>
                    <a:cubicBezTo>
                      <a:pt x="16440449" y="434975"/>
                      <a:pt x="16005474" y="0"/>
                      <a:pt x="15470805" y="0"/>
                    </a:cubicBezTo>
                    <a:close/>
                    <a:moveTo>
                      <a:pt x="15470805" y="1913890"/>
                    </a:moveTo>
                    <a:lnTo>
                      <a:pt x="969645" y="1913890"/>
                    </a:lnTo>
                    <a:cubicBezTo>
                      <a:pt x="448945" y="1913890"/>
                      <a:pt x="25400" y="1490345"/>
                      <a:pt x="25400" y="969645"/>
                    </a:cubicBezTo>
                    <a:cubicBezTo>
                      <a:pt x="25400" y="448945"/>
                      <a:pt x="448945" y="25400"/>
                      <a:pt x="969645" y="25400"/>
                    </a:cubicBezTo>
                    <a:lnTo>
                      <a:pt x="15470805" y="25400"/>
                    </a:lnTo>
                    <a:cubicBezTo>
                      <a:pt x="15991505" y="25400"/>
                      <a:pt x="16415049" y="448945"/>
                      <a:pt x="16415049" y="969645"/>
                    </a:cubicBezTo>
                    <a:cubicBezTo>
                      <a:pt x="16415049" y="1490345"/>
                      <a:pt x="15991505" y="1913890"/>
                      <a:pt x="15470805" y="191389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33" id="33"/>
            <p:cNvGrpSpPr/>
            <p:nvPr/>
          </p:nvGrpSpPr>
          <p:grpSpPr>
            <a:xfrm rot="0">
              <a:off x="0" y="0"/>
              <a:ext cx="2444873" cy="1254027"/>
              <a:chOff x="0" y="0"/>
              <a:chExt cx="3780875" cy="1939290"/>
            </a:xfrm>
          </p:grpSpPr>
          <p:sp>
            <p:nvSpPr>
              <p:cNvPr name="Freeform 34" id="34"/>
              <p:cNvSpPr/>
              <p:nvPr/>
            </p:nvSpPr>
            <p:spPr>
              <a:xfrm>
                <a:off x="12700" y="12700"/>
                <a:ext cx="3755475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3755475">
                    <a:moveTo>
                      <a:pt x="2798530" y="1913890"/>
                    </a:moveTo>
                    <a:lnTo>
                      <a:pt x="956945" y="1913890"/>
                    </a:lnTo>
                    <a:cubicBezTo>
                      <a:pt x="428371" y="1913890"/>
                      <a:pt x="0" y="1485392"/>
                      <a:pt x="0" y="956945"/>
                    </a:cubicBezTo>
                    <a:lnTo>
                      <a:pt x="0" y="956945"/>
                    </a:lnTo>
                    <a:cubicBezTo>
                      <a:pt x="0" y="428371"/>
                      <a:pt x="428371" y="0"/>
                      <a:pt x="956945" y="0"/>
                    </a:cubicBezTo>
                    <a:lnTo>
                      <a:pt x="2798529" y="0"/>
                    </a:lnTo>
                    <a:cubicBezTo>
                      <a:pt x="3326976" y="0"/>
                      <a:pt x="3755474" y="428371"/>
                      <a:pt x="3755474" y="956945"/>
                    </a:cubicBezTo>
                    <a:lnTo>
                      <a:pt x="3755474" y="956945"/>
                    </a:lnTo>
                    <a:cubicBezTo>
                      <a:pt x="3755475" y="1485392"/>
                      <a:pt x="3326977" y="1913890"/>
                      <a:pt x="2798530" y="1913890"/>
                    </a:cubicBezTo>
                    <a:close/>
                  </a:path>
                </a:pathLst>
              </a:custGeom>
              <a:solidFill>
                <a:srgbClr val="D6DFCC"/>
              </a:solidFill>
            </p:spPr>
          </p:sp>
          <p:sp>
            <p:nvSpPr>
              <p:cNvPr name="Freeform 35" id="35"/>
              <p:cNvSpPr/>
              <p:nvPr/>
            </p:nvSpPr>
            <p:spPr>
              <a:xfrm>
                <a:off x="0" y="0"/>
                <a:ext cx="3780875" cy="1939290"/>
              </a:xfrm>
              <a:custGeom>
                <a:avLst/>
                <a:gdLst/>
                <a:ahLst/>
                <a:cxnLst/>
                <a:rect r="r" b="b" t="t" l="l"/>
                <a:pathLst>
                  <a:path h="1939290" w="3780875">
                    <a:moveTo>
                      <a:pt x="2811230" y="0"/>
                    </a:moveTo>
                    <a:lnTo>
                      <a:pt x="969645" y="0"/>
                    </a:lnTo>
                    <a:cubicBezTo>
                      <a:pt x="434975" y="0"/>
                      <a:pt x="0" y="434975"/>
                      <a:pt x="0" y="969645"/>
                    </a:cubicBezTo>
                    <a:cubicBezTo>
                      <a:pt x="0" y="1504315"/>
                      <a:pt x="434975" y="1939290"/>
                      <a:pt x="969645" y="1939290"/>
                    </a:cubicBezTo>
                    <a:lnTo>
                      <a:pt x="2811229" y="1939290"/>
                    </a:lnTo>
                    <a:cubicBezTo>
                      <a:pt x="3345899" y="1939290"/>
                      <a:pt x="3780874" y="1504315"/>
                      <a:pt x="3780874" y="969645"/>
                    </a:cubicBezTo>
                    <a:cubicBezTo>
                      <a:pt x="3780875" y="434975"/>
                      <a:pt x="3345900" y="0"/>
                      <a:pt x="2811230" y="0"/>
                    </a:cubicBezTo>
                    <a:close/>
                    <a:moveTo>
                      <a:pt x="2811230" y="1913890"/>
                    </a:moveTo>
                    <a:lnTo>
                      <a:pt x="969645" y="1913890"/>
                    </a:lnTo>
                    <a:cubicBezTo>
                      <a:pt x="448945" y="1913890"/>
                      <a:pt x="25400" y="1490345"/>
                      <a:pt x="25400" y="969645"/>
                    </a:cubicBezTo>
                    <a:cubicBezTo>
                      <a:pt x="25400" y="448945"/>
                      <a:pt x="448945" y="25400"/>
                      <a:pt x="969645" y="25400"/>
                    </a:cubicBezTo>
                    <a:lnTo>
                      <a:pt x="2811229" y="25400"/>
                    </a:lnTo>
                    <a:cubicBezTo>
                      <a:pt x="3331930" y="25400"/>
                      <a:pt x="3755474" y="448945"/>
                      <a:pt x="3755474" y="969645"/>
                    </a:cubicBezTo>
                    <a:cubicBezTo>
                      <a:pt x="3755475" y="1490345"/>
                      <a:pt x="3331930" y="1913890"/>
                      <a:pt x="2811230" y="191389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36" id="36"/>
            <p:cNvSpPr txBox="true"/>
            <p:nvPr/>
          </p:nvSpPr>
          <p:spPr>
            <a:xfrm rot="0">
              <a:off x="1011624" y="262947"/>
              <a:ext cx="421625" cy="6138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Agrandir Bold"/>
                </a:rPr>
                <a:t>4</a:t>
              </a:r>
            </a:p>
          </p:txBody>
        </p:sp>
        <p:sp>
          <p:nvSpPr>
            <p:cNvPr name="TextBox 37" id="37"/>
            <p:cNvSpPr txBox="true"/>
            <p:nvPr/>
          </p:nvSpPr>
          <p:spPr>
            <a:xfrm rot="0">
              <a:off x="3055873" y="246013"/>
              <a:ext cx="6954893" cy="7302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 u="sng">
                  <a:solidFill>
                    <a:srgbClr val="000000"/>
                  </a:solidFill>
                  <a:latin typeface="Agrandir"/>
                </a:rPr>
                <a:t>Divisão das Equipes</a:t>
              </a:r>
            </a:p>
          </p:txBody>
        </p:sp>
      </p:grpSp>
      <p:sp>
        <p:nvSpPr>
          <p:cNvPr name="AutoShape 38" id="38"/>
          <p:cNvSpPr/>
          <p:nvPr/>
        </p:nvSpPr>
        <p:spPr>
          <a:xfrm rot="-5407957">
            <a:off x="1990930" y="5133975"/>
            <a:ext cx="10287028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9" id="39"/>
          <p:cNvGrpSpPr/>
          <p:nvPr/>
        </p:nvGrpSpPr>
        <p:grpSpPr>
          <a:xfrm rot="0">
            <a:off x="8742829" y="6850111"/>
            <a:ext cx="7973317" cy="940520"/>
            <a:chOff x="0" y="0"/>
            <a:chExt cx="10631089" cy="1254027"/>
          </a:xfrm>
        </p:grpSpPr>
        <p:grpSp>
          <p:nvGrpSpPr>
            <p:cNvPr name="Group 40" id="40"/>
            <p:cNvGrpSpPr/>
            <p:nvPr/>
          </p:nvGrpSpPr>
          <p:grpSpPr>
            <a:xfrm rot="0">
              <a:off x="0" y="0"/>
              <a:ext cx="10631089" cy="1254027"/>
              <a:chOff x="0" y="0"/>
              <a:chExt cx="16440449" cy="1939290"/>
            </a:xfrm>
          </p:grpSpPr>
          <p:sp>
            <p:nvSpPr>
              <p:cNvPr name="Freeform 41" id="41"/>
              <p:cNvSpPr/>
              <p:nvPr/>
            </p:nvSpPr>
            <p:spPr>
              <a:xfrm>
                <a:off x="12700" y="12700"/>
                <a:ext cx="16415049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6415049">
                    <a:moveTo>
                      <a:pt x="15458105" y="1913890"/>
                    </a:moveTo>
                    <a:lnTo>
                      <a:pt x="956945" y="1913890"/>
                    </a:lnTo>
                    <a:cubicBezTo>
                      <a:pt x="428371" y="1913890"/>
                      <a:pt x="0" y="1485392"/>
                      <a:pt x="0" y="956945"/>
                    </a:cubicBezTo>
                    <a:lnTo>
                      <a:pt x="0" y="956945"/>
                    </a:lnTo>
                    <a:cubicBezTo>
                      <a:pt x="0" y="428371"/>
                      <a:pt x="428371" y="0"/>
                      <a:pt x="956945" y="0"/>
                    </a:cubicBezTo>
                    <a:lnTo>
                      <a:pt x="15458105" y="0"/>
                    </a:lnTo>
                    <a:cubicBezTo>
                      <a:pt x="15986551" y="0"/>
                      <a:pt x="16415049" y="428371"/>
                      <a:pt x="16415049" y="956945"/>
                    </a:cubicBezTo>
                    <a:lnTo>
                      <a:pt x="16415049" y="956945"/>
                    </a:lnTo>
                    <a:cubicBezTo>
                      <a:pt x="16415049" y="1485392"/>
                      <a:pt x="15986551" y="1913890"/>
                      <a:pt x="15458105" y="1913890"/>
                    </a:cubicBezTo>
                    <a:close/>
                  </a:path>
                </a:pathLst>
              </a:custGeom>
              <a:solidFill>
                <a:srgbClr val="FFF5ED"/>
              </a:solidFill>
            </p:spPr>
          </p:sp>
          <p:sp>
            <p:nvSpPr>
              <p:cNvPr name="Freeform 42" id="42"/>
              <p:cNvSpPr/>
              <p:nvPr/>
            </p:nvSpPr>
            <p:spPr>
              <a:xfrm>
                <a:off x="0" y="0"/>
                <a:ext cx="16440449" cy="1939290"/>
              </a:xfrm>
              <a:custGeom>
                <a:avLst/>
                <a:gdLst/>
                <a:ahLst/>
                <a:cxnLst/>
                <a:rect r="r" b="b" t="t" l="l"/>
                <a:pathLst>
                  <a:path h="1939290" w="16440449">
                    <a:moveTo>
                      <a:pt x="15470805" y="0"/>
                    </a:moveTo>
                    <a:lnTo>
                      <a:pt x="969645" y="0"/>
                    </a:lnTo>
                    <a:cubicBezTo>
                      <a:pt x="434975" y="0"/>
                      <a:pt x="0" y="434975"/>
                      <a:pt x="0" y="969645"/>
                    </a:cubicBezTo>
                    <a:cubicBezTo>
                      <a:pt x="0" y="1504315"/>
                      <a:pt x="434975" y="1939290"/>
                      <a:pt x="969645" y="1939290"/>
                    </a:cubicBezTo>
                    <a:lnTo>
                      <a:pt x="15470805" y="1939290"/>
                    </a:lnTo>
                    <a:cubicBezTo>
                      <a:pt x="16005474" y="1939290"/>
                      <a:pt x="16440449" y="1504315"/>
                      <a:pt x="16440449" y="969645"/>
                    </a:cubicBezTo>
                    <a:cubicBezTo>
                      <a:pt x="16440449" y="434975"/>
                      <a:pt x="16005474" y="0"/>
                      <a:pt x="15470805" y="0"/>
                    </a:cubicBezTo>
                    <a:close/>
                    <a:moveTo>
                      <a:pt x="15470805" y="1913890"/>
                    </a:moveTo>
                    <a:lnTo>
                      <a:pt x="969645" y="1913890"/>
                    </a:lnTo>
                    <a:cubicBezTo>
                      <a:pt x="448945" y="1913890"/>
                      <a:pt x="25400" y="1490345"/>
                      <a:pt x="25400" y="969645"/>
                    </a:cubicBezTo>
                    <a:cubicBezTo>
                      <a:pt x="25400" y="448945"/>
                      <a:pt x="448945" y="25400"/>
                      <a:pt x="969645" y="25400"/>
                    </a:cubicBezTo>
                    <a:lnTo>
                      <a:pt x="15470805" y="25400"/>
                    </a:lnTo>
                    <a:cubicBezTo>
                      <a:pt x="15991505" y="25400"/>
                      <a:pt x="16415049" y="448945"/>
                      <a:pt x="16415049" y="969645"/>
                    </a:cubicBezTo>
                    <a:cubicBezTo>
                      <a:pt x="16415049" y="1490345"/>
                      <a:pt x="15991505" y="1913890"/>
                      <a:pt x="15470805" y="191389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43" id="43"/>
            <p:cNvGrpSpPr/>
            <p:nvPr/>
          </p:nvGrpSpPr>
          <p:grpSpPr>
            <a:xfrm rot="0">
              <a:off x="0" y="0"/>
              <a:ext cx="2444873" cy="1254027"/>
              <a:chOff x="0" y="0"/>
              <a:chExt cx="3780875" cy="1939290"/>
            </a:xfrm>
          </p:grpSpPr>
          <p:sp>
            <p:nvSpPr>
              <p:cNvPr name="Freeform 44" id="44"/>
              <p:cNvSpPr/>
              <p:nvPr/>
            </p:nvSpPr>
            <p:spPr>
              <a:xfrm>
                <a:off x="12700" y="12700"/>
                <a:ext cx="3755475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3755475">
                    <a:moveTo>
                      <a:pt x="2798530" y="1913890"/>
                    </a:moveTo>
                    <a:lnTo>
                      <a:pt x="956945" y="1913890"/>
                    </a:lnTo>
                    <a:cubicBezTo>
                      <a:pt x="428371" y="1913890"/>
                      <a:pt x="0" y="1485392"/>
                      <a:pt x="0" y="956945"/>
                    </a:cubicBezTo>
                    <a:lnTo>
                      <a:pt x="0" y="956945"/>
                    </a:lnTo>
                    <a:cubicBezTo>
                      <a:pt x="0" y="428371"/>
                      <a:pt x="428371" y="0"/>
                      <a:pt x="956945" y="0"/>
                    </a:cubicBezTo>
                    <a:lnTo>
                      <a:pt x="2798529" y="0"/>
                    </a:lnTo>
                    <a:cubicBezTo>
                      <a:pt x="3326976" y="0"/>
                      <a:pt x="3755474" y="428371"/>
                      <a:pt x="3755474" y="956945"/>
                    </a:cubicBezTo>
                    <a:lnTo>
                      <a:pt x="3755474" y="956945"/>
                    </a:lnTo>
                    <a:cubicBezTo>
                      <a:pt x="3755475" y="1485392"/>
                      <a:pt x="3326977" y="1913890"/>
                      <a:pt x="2798530" y="1913890"/>
                    </a:cubicBezTo>
                    <a:close/>
                  </a:path>
                </a:pathLst>
              </a:custGeom>
              <a:solidFill>
                <a:srgbClr val="D6DFCC"/>
              </a:solidFill>
            </p:spPr>
          </p:sp>
          <p:sp>
            <p:nvSpPr>
              <p:cNvPr name="Freeform 45" id="45"/>
              <p:cNvSpPr/>
              <p:nvPr/>
            </p:nvSpPr>
            <p:spPr>
              <a:xfrm>
                <a:off x="0" y="0"/>
                <a:ext cx="3780875" cy="1939290"/>
              </a:xfrm>
              <a:custGeom>
                <a:avLst/>
                <a:gdLst/>
                <a:ahLst/>
                <a:cxnLst/>
                <a:rect r="r" b="b" t="t" l="l"/>
                <a:pathLst>
                  <a:path h="1939290" w="3780875">
                    <a:moveTo>
                      <a:pt x="2811230" y="0"/>
                    </a:moveTo>
                    <a:lnTo>
                      <a:pt x="969645" y="0"/>
                    </a:lnTo>
                    <a:cubicBezTo>
                      <a:pt x="434975" y="0"/>
                      <a:pt x="0" y="434975"/>
                      <a:pt x="0" y="969645"/>
                    </a:cubicBezTo>
                    <a:cubicBezTo>
                      <a:pt x="0" y="1504315"/>
                      <a:pt x="434975" y="1939290"/>
                      <a:pt x="969645" y="1939290"/>
                    </a:cubicBezTo>
                    <a:lnTo>
                      <a:pt x="2811229" y="1939290"/>
                    </a:lnTo>
                    <a:cubicBezTo>
                      <a:pt x="3345899" y="1939290"/>
                      <a:pt x="3780874" y="1504315"/>
                      <a:pt x="3780874" y="969645"/>
                    </a:cubicBezTo>
                    <a:cubicBezTo>
                      <a:pt x="3780875" y="434975"/>
                      <a:pt x="3345900" y="0"/>
                      <a:pt x="2811230" y="0"/>
                    </a:cubicBezTo>
                    <a:close/>
                    <a:moveTo>
                      <a:pt x="2811230" y="1913890"/>
                    </a:moveTo>
                    <a:lnTo>
                      <a:pt x="969645" y="1913890"/>
                    </a:lnTo>
                    <a:cubicBezTo>
                      <a:pt x="448945" y="1913890"/>
                      <a:pt x="25400" y="1490345"/>
                      <a:pt x="25400" y="969645"/>
                    </a:cubicBezTo>
                    <a:cubicBezTo>
                      <a:pt x="25400" y="448945"/>
                      <a:pt x="448945" y="25400"/>
                      <a:pt x="969645" y="25400"/>
                    </a:cubicBezTo>
                    <a:lnTo>
                      <a:pt x="2811229" y="25400"/>
                    </a:lnTo>
                    <a:cubicBezTo>
                      <a:pt x="3331930" y="25400"/>
                      <a:pt x="3755474" y="448945"/>
                      <a:pt x="3755474" y="969645"/>
                    </a:cubicBezTo>
                    <a:cubicBezTo>
                      <a:pt x="3755475" y="1490345"/>
                      <a:pt x="3331930" y="1913890"/>
                      <a:pt x="2811230" y="191389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46" id="46"/>
            <p:cNvSpPr txBox="true"/>
            <p:nvPr/>
          </p:nvSpPr>
          <p:spPr>
            <a:xfrm rot="0">
              <a:off x="1011624" y="262947"/>
              <a:ext cx="421625" cy="6138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Agrandir Bold"/>
                </a:rPr>
                <a:t>5</a:t>
              </a:r>
            </a:p>
          </p:txBody>
        </p:sp>
        <p:sp>
          <p:nvSpPr>
            <p:cNvPr name="TextBox 47" id="47"/>
            <p:cNvSpPr txBox="true"/>
            <p:nvPr/>
          </p:nvSpPr>
          <p:spPr>
            <a:xfrm rot="0">
              <a:off x="3055873" y="246013"/>
              <a:ext cx="6954893" cy="7302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 u="sng">
                  <a:solidFill>
                    <a:srgbClr val="000000"/>
                  </a:solidFill>
                  <a:latin typeface="Agrandir"/>
                </a:rPr>
                <a:t>Cronograma Geral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8742829" y="8317780"/>
            <a:ext cx="7973317" cy="940520"/>
            <a:chOff x="0" y="0"/>
            <a:chExt cx="10631089" cy="1254027"/>
          </a:xfrm>
        </p:grpSpPr>
        <p:grpSp>
          <p:nvGrpSpPr>
            <p:cNvPr name="Group 49" id="49"/>
            <p:cNvGrpSpPr/>
            <p:nvPr/>
          </p:nvGrpSpPr>
          <p:grpSpPr>
            <a:xfrm rot="0">
              <a:off x="0" y="0"/>
              <a:ext cx="10631089" cy="1254027"/>
              <a:chOff x="0" y="0"/>
              <a:chExt cx="16440449" cy="1939290"/>
            </a:xfrm>
          </p:grpSpPr>
          <p:sp>
            <p:nvSpPr>
              <p:cNvPr name="Freeform 50" id="50"/>
              <p:cNvSpPr/>
              <p:nvPr/>
            </p:nvSpPr>
            <p:spPr>
              <a:xfrm>
                <a:off x="12700" y="12700"/>
                <a:ext cx="16415049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6415049">
                    <a:moveTo>
                      <a:pt x="15458105" y="1913890"/>
                    </a:moveTo>
                    <a:lnTo>
                      <a:pt x="956945" y="1913890"/>
                    </a:lnTo>
                    <a:cubicBezTo>
                      <a:pt x="428371" y="1913890"/>
                      <a:pt x="0" y="1485392"/>
                      <a:pt x="0" y="956945"/>
                    </a:cubicBezTo>
                    <a:lnTo>
                      <a:pt x="0" y="956945"/>
                    </a:lnTo>
                    <a:cubicBezTo>
                      <a:pt x="0" y="428371"/>
                      <a:pt x="428371" y="0"/>
                      <a:pt x="956945" y="0"/>
                    </a:cubicBezTo>
                    <a:lnTo>
                      <a:pt x="15458105" y="0"/>
                    </a:lnTo>
                    <a:cubicBezTo>
                      <a:pt x="15986551" y="0"/>
                      <a:pt x="16415049" y="428371"/>
                      <a:pt x="16415049" y="956945"/>
                    </a:cubicBezTo>
                    <a:lnTo>
                      <a:pt x="16415049" y="956945"/>
                    </a:lnTo>
                    <a:cubicBezTo>
                      <a:pt x="16415049" y="1485392"/>
                      <a:pt x="15986551" y="1913890"/>
                      <a:pt x="15458105" y="1913890"/>
                    </a:cubicBezTo>
                    <a:close/>
                  </a:path>
                </a:pathLst>
              </a:custGeom>
              <a:solidFill>
                <a:srgbClr val="FFF5ED"/>
              </a:solidFill>
            </p:spPr>
          </p:sp>
          <p:sp>
            <p:nvSpPr>
              <p:cNvPr name="Freeform 51" id="51"/>
              <p:cNvSpPr/>
              <p:nvPr/>
            </p:nvSpPr>
            <p:spPr>
              <a:xfrm>
                <a:off x="0" y="0"/>
                <a:ext cx="16440449" cy="1939290"/>
              </a:xfrm>
              <a:custGeom>
                <a:avLst/>
                <a:gdLst/>
                <a:ahLst/>
                <a:cxnLst/>
                <a:rect r="r" b="b" t="t" l="l"/>
                <a:pathLst>
                  <a:path h="1939290" w="16440449">
                    <a:moveTo>
                      <a:pt x="15470805" y="0"/>
                    </a:moveTo>
                    <a:lnTo>
                      <a:pt x="969645" y="0"/>
                    </a:lnTo>
                    <a:cubicBezTo>
                      <a:pt x="434975" y="0"/>
                      <a:pt x="0" y="434975"/>
                      <a:pt x="0" y="969645"/>
                    </a:cubicBezTo>
                    <a:cubicBezTo>
                      <a:pt x="0" y="1504315"/>
                      <a:pt x="434975" y="1939290"/>
                      <a:pt x="969645" y="1939290"/>
                    </a:cubicBezTo>
                    <a:lnTo>
                      <a:pt x="15470805" y="1939290"/>
                    </a:lnTo>
                    <a:cubicBezTo>
                      <a:pt x="16005474" y="1939290"/>
                      <a:pt x="16440449" y="1504315"/>
                      <a:pt x="16440449" y="969645"/>
                    </a:cubicBezTo>
                    <a:cubicBezTo>
                      <a:pt x="16440449" y="434975"/>
                      <a:pt x="16005474" y="0"/>
                      <a:pt x="15470805" y="0"/>
                    </a:cubicBezTo>
                    <a:close/>
                    <a:moveTo>
                      <a:pt x="15470805" y="1913890"/>
                    </a:moveTo>
                    <a:lnTo>
                      <a:pt x="969645" y="1913890"/>
                    </a:lnTo>
                    <a:cubicBezTo>
                      <a:pt x="448945" y="1913890"/>
                      <a:pt x="25400" y="1490345"/>
                      <a:pt x="25400" y="969645"/>
                    </a:cubicBezTo>
                    <a:cubicBezTo>
                      <a:pt x="25400" y="448945"/>
                      <a:pt x="448945" y="25400"/>
                      <a:pt x="969645" y="25400"/>
                    </a:cubicBezTo>
                    <a:lnTo>
                      <a:pt x="15470805" y="25400"/>
                    </a:lnTo>
                    <a:cubicBezTo>
                      <a:pt x="15991505" y="25400"/>
                      <a:pt x="16415049" y="448945"/>
                      <a:pt x="16415049" y="969645"/>
                    </a:cubicBezTo>
                    <a:cubicBezTo>
                      <a:pt x="16415049" y="1490345"/>
                      <a:pt x="15991505" y="1913890"/>
                      <a:pt x="15470805" y="191389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52" id="52"/>
            <p:cNvGrpSpPr/>
            <p:nvPr/>
          </p:nvGrpSpPr>
          <p:grpSpPr>
            <a:xfrm rot="0">
              <a:off x="0" y="0"/>
              <a:ext cx="2444873" cy="1254027"/>
              <a:chOff x="0" y="0"/>
              <a:chExt cx="3780875" cy="1939290"/>
            </a:xfrm>
          </p:grpSpPr>
          <p:sp>
            <p:nvSpPr>
              <p:cNvPr name="Freeform 53" id="53"/>
              <p:cNvSpPr/>
              <p:nvPr/>
            </p:nvSpPr>
            <p:spPr>
              <a:xfrm>
                <a:off x="12700" y="12700"/>
                <a:ext cx="3755475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3755475">
                    <a:moveTo>
                      <a:pt x="2798530" y="1913890"/>
                    </a:moveTo>
                    <a:lnTo>
                      <a:pt x="956945" y="1913890"/>
                    </a:lnTo>
                    <a:cubicBezTo>
                      <a:pt x="428371" y="1913890"/>
                      <a:pt x="0" y="1485392"/>
                      <a:pt x="0" y="956945"/>
                    </a:cubicBezTo>
                    <a:lnTo>
                      <a:pt x="0" y="956945"/>
                    </a:lnTo>
                    <a:cubicBezTo>
                      <a:pt x="0" y="428371"/>
                      <a:pt x="428371" y="0"/>
                      <a:pt x="956945" y="0"/>
                    </a:cubicBezTo>
                    <a:lnTo>
                      <a:pt x="2798529" y="0"/>
                    </a:lnTo>
                    <a:cubicBezTo>
                      <a:pt x="3326976" y="0"/>
                      <a:pt x="3755474" y="428371"/>
                      <a:pt x="3755474" y="956945"/>
                    </a:cubicBezTo>
                    <a:lnTo>
                      <a:pt x="3755474" y="956945"/>
                    </a:lnTo>
                    <a:cubicBezTo>
                      <a:pt x="3755475" y="1485392"/>
                      <a:pt x="3326977" y="1913890"/>
                      <a:pt x="2798530" y="1913890"/>
                    </a:cubicBezTo>
                    <a:close/>
                  </a:path>
                </a:pathLst>
              </a:custGeom>
              <a:solidFill>
                <a:srgbClr val="D6DFCC"/>
              </a:solidFill>
            </p:spPr>
          </p:sp>
          <p:sp>
            <p:nvSpPr>
              <p:cNvPr name="Freeform 54" id="54"/>
              <p:cNvSpPr/>
              <p:nvPr/>
            </p:nvSpPr>
            <p:spPr>
              <a:xfrm>
                <a:off x="0" y="0"/>
                <a:ext cx="3780875" cy="1939290"/>
              </a:xfrm>
              <a:custGeom>
                <a:avLst/>
                <a:gdLst/>
                <a:ahLst/>
                <a:cxnLst/>
                <a:rect r="r" b="b" t="t" l="l"/>
                <a:pathLst>
                  <a:path h="1939290" w="3780875">
                    <a:moveTo>
                      <a:pt x="2811230" y="0"/>
                    </a:moveTo>
                    <a:lnTo>
                      <a:pt x="969645" y="0"/>
                    </a:lnTo>
                    <a:cubicBezTo>
                      <a:pt x="434975" y="0"/>
                      <a:pt x="0" y="434975"/>
                      <a:pt x="0" y="969645"/>
                    </a:cubicBezTo>
                    <a:cubicBezTo>
                      <a:pt x="0" y="1504315"/>
                      <a:pt x="434975" y="1939290"/>
                      <a:pt x="969645" y="1939290"/>
                    </a:cubicBezTo>
                    <a:lnTo>
                      <a:pt x="2811229" y="1939290"/>
                    </a:lnTo>
                    <a:cubicBezTo>
                      <a:pt x="3345899" y="1939290"/>
                      <a:pt x="3780874" y="1504315"/>
                      <a:pt x="3780874" y="969645"/>
                    </a:cubicBezTo>
                    <a:cubicBezTo>
                      <a:pt x="3780875" y="434975"/>
                      <a:pt x="3345900" y="0"/>
                      <a:pt x="2811230" y="0"/>
                    </a:cubicBezTo>
                    <a:close/>
                    <a:moveTo>
                      <a:pt x="2811230" y="1913890"/>
                    </a:moveTo>
                    <a:lnTo>
                      <a:pt x="969645" y="1913890"/>
                    </a:lnTo>
                    <a:cubicBezTo>
                      <a:pt x="448945" y="1913890"/>
                      <a:pt x="25400" y="1490345"/>
                      <a:pt x="25400" y="969645"/>
                    </a:cubicBezTo>
                    <a:cubicBezTo>
                      <a:pt x="25400" y="448945"/>
                      <a:pt x="448945" y="25400"/>
                      <a:pt x="969645" y="25400"/>
                    </a:cubicBezTo>
                    <a:lnTo>
                      <a:pt x="2811229" y="25400"/>
                    </a:lnTo>
                    <a:cubicBezTo>
                      <a:pt x="3331930" y="25400"/>
                      <a:pt x="3755474" y="448945"/>
                      <a:pt x="3755474" y="969645"/>
                    </a:cubicBezTo>
                    <a:cubicBezTo>
                      <a:pt x="3755475" y="1490345"/>
                      <a:pt x="3331930" y="1913890"/>
                      <a:pt x="2811230" y="191389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55" id="55"/>
            <p:cNvSpPr txBox="true"/>
            <p:nvPr/>
          </p:nvSpPr>
          <p:spPr>
            <a:xfrm rot="0">
              <a:off x="1011624" y="262947"/>
              <a:ext cx="421625" cy="6138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Agrandir Bold"/>
                </a:rPr>
                <a:t>6</a:t>
              </a:r>
            </a:p>
          </p:txBody>
        </p:sp>
        <p:sp>
          <p:nvSpPr>
            <p:cNvPr name="TextBox 56" id="56"/>
            <p:cNvSpPr txBox="true"/>
            <p:nvPr/>
          </p:nvSpPr>
          <p:spPr>
            <a:xfrm rot="0">
              <a:off x="3055873" y="246013"/>
              <a:ext cx="6954893" cy="7302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 u="sng">
                  <a:solidFill>
                    <a:srgbClr val="000000"/>
                  </a:solidFill>
                  <a:latin typeface="Agrandir"/>
                </a:rPr>
                <a:t>Conclusão Final</a:t>
              </a:r>
            </a:p>
          </p:txBody>
        </p:sp>
      </p:grpSp>
      <p:pic>
        <p:nvPicPr>
          <p:cNvPr name="Picture 57" id="57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869750" y="5855976"/>
            <a:ext cx="4243262" cy="4431024"/>
          </a:xfrm>
          <a:prstGeom prst="rect">
            <a:avLst/>
          </a:prstGeom>
        </p:spPr>
      </p:pic>
      <p:grpSp>
        <p:nvGrpSpPr>
          <p:cNvPr name="Group 58" id="58"/>
          <p:cNvGrpSpPr/>
          <p:nvPr/>
        </p:nvGrpSpPr>
        <p:grpSpPr>
          <a:xfrm rot="0">
            <a:off x="779603" y="3629288"/>
            <a:ext cx="6084312" cy="1756428"/>
            <a:chOff x="0" y="0"/>
            <a:chExt cx="8112416" cy="2341904"/>
          </a:xfrm>
        </p:grpSpPr>
        <p:sp>
          <p:nvSpPr>
            <p:cNvPr name="TextBox 59" id="59"/>
            <p:cNvSpPr txBox="true"/>
            <p:nvPr/>
          </p:nvSpPr>
          <p:spPr>
            <a:xfrm rot="0">
              <a:off x="0" y="-190500"/>
              <a:ext cx="8112416" cy="1600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8399"/>
                </a:lnSpc>
                <a:spcBef>
                  <a:spcPct val="0"/>
                </a:spcBef>
              </a:pPr>
              <a:r>
                <a:rPr lang="en-US" sz="6999">
                  <a:solidFill>
                    <a:srgbClr val="000000"/>
                  </a:solidFill>
                  <a:latin typeface="Agrandir"/>
                </a:rPr>
                <a:t>Cuca Genial</a:t>
              </a:r>
            </a:p>
          </p:txBody>
        </p:sp>
        <p:sp>
          <p:nvSpPr>
            <p:cNvPr name="TextBox 60" id="60"/>
            <p:cNvSpPr txBox="true"/>
            <p:nvPr/>
          </p:nvSpPr>
          <p:spPr>
            <a:xfrm rot="0">
              <a:off x="0" y="1652506"/>
              <a:ext cx="8112416" cy="6893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2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000000"/>
                  </a:solidFill>
                  <a:latin typeface="Agrandir"/>
                </a:rPr>
                <a:t>Game</a:t>
              </a:r>
            </a:p>
          </p:txBody>
        </p:sp>
      </p:grpSp>
      <p:sp>
        <p:nvSpPr>
          <p:cNvPr name="TextBox 61" id="61"/>
          <p:cNvSpPr txBox="true"/>
          <p:nvPr/>
        </p:nvSpPr>
        <p:spPr>
          <a:xfrm rot="0">
            <a:off x="16512330" y="62552"/>
            <a:ext cx="1493940" cy="7028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en-US" sz="4114">
                <a:solidFill>
                  <a:srgbClr val="000000"/>
                </a:solidFill>
                <a:latin typeface="Open Sans"/>
              </a:rPr>
              <a:t>Luana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6DF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3848391"/>
            <a:ext cx="18702327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25403" r="0" b="18409"/>
          <a:stretch>
            <a:fillRect/>
          </a:stretch>
        </p:blipFill>
        <p:spPr>
          <a:xfrm flipH="false" flipV="false" rot="0">
            <a:off x="-414327" y="3867441"/>
            <a:ext cx="18702327" cy="7005568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7826431" y="1392258"/>
            <a:ext cx="14544804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 u="sng">
                <a:solidFill>
                  <a:srgbClr val="000000"/>
                </a:solidFill>
                <a:latin typeface="Agrandir"/>
              </a:rPr>
              <a:t>Projeto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251983" y="211394"/>
            <a:ext cx="1628446" cy="671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69"/>
              </a:lnSpc>
            </a:pPr>
            <a:r>
              <a:rPr lang="en-US" sz="3906">
                <a:solidFill>
                  <a:srgbClr val="000000"/>
                </a:solidFill>
                <a:latin typeface="Open Sans"/>
              </a:rPr>
              <a:t>Vitória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FF5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355135" y="1028700"/>
            <a:ext cx="7904165" cy="8229600"/>
            <a:chOff x="0" y="0"/>
            <a:chExt cx="59024347" cy="61454530"/>
          </a:xfrm>
        </p:grpSpPr>
        <p:sp>
          <p:nvSpPr>
            <p:cNvPr name="Freeform 3" id="3"/>
            <p:cNvSpPr/>
            <p:nvPr/>
          </p:nvSpPr>
          <p:spPr>
            <a:xfrm>
              <a:off x="72390" y="72390"/>
              <a:ext cx="58879565" cy="61309749"/>
            </a:xfrm>
            <a:custGeom>
              <a:avLst/>
              <a:gdLst/>
              <a:ahLst/>
              <a:cxnLst/>
              <a:rect r="r" b="b" t="t" l="l"/>
              <a:pathLst>
                <a:path h="61309749" w="58879565">
                  <a:moveTo>
                    <a:pt x="0" y="0"/>
                  </a:moveTo>
                  <a:lnTo>
                    <a:pt x="58879565" y="0"/>
                  </a:lnTo>
                  <a:lnTo>
                    <a:pt x="58879565" y="61309749"/>
                  </a:lnTo>
                  <a:lnTo>
                    <a:pt x="0" y="61309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BDD"/>
            </a:solidFill>
          </p:spPr>
        </p:sp>
        <p:sp>
          <p:nvSpPr>
            <p:cNvPr name="Freeform 4" id="4"/>
            <p:cNvSpPr/>
            <p:nvPr/>
          </p:nvSpPr>
          <p:spPr>
            <a:xfrm>
              <a:off x="0" y="0"/>
              <a:ext cx="59024348" cy="61454531"/>
            </a:xfrm>
            <a:custGeom>
              <a:avLst/>
              <a:gdLst/>
              <a:ahLst/>
              <a:cxnLst/>
              <a:rect r="r" b="b" t="t" l="l"/>
              <a:pathLst>
                <a:path h="61454531" w="59024348">
                  <a:moveTo>
                    <a:pt x="58879569" y="61309752"/>
                  </a:moveTo>
                  <a:lnTo>
                    <a:pt x="59024348" y="61309752"/>
                  </a:lnTo>
                  <a:lnTo>
                    <a:pt x="59024348" y="61454531"/>
                  </a:lnTo>
                  <a:lnTo>
                    <a:pt x="58879569" y="61454531"/>
                  </a:lnTo>
                  <a:lnTo>
                    <a:pt x="58879569" y="61309752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1309752"/>
                  </a:lnTo>
                  <a:lnTo>
                    <a:pt x="0" y="61309752"/>
                  </a:lnTo>
                  <a:lnTo>
                    <a:pt x="0" y="144780"/>
                  </a:lnTo>
                  <a:close/>
                  <a:moveTo>
                    <a:pt x="0" y="61309752"/>
                  </a:moveTo>
                  <a:lnTo>
                    <a:pt x="144780" y="61309752"/>
                  </a:lnTo>
                  <a:lnTo>
                    <a:pt x="144780" y="61454531"/>
                  </a:lnTo>
                  <a:lnTo>
                    <a:pt x="0" y="61454531"/>
                  </a:lnTo>
                  <a:lnTo>
                    <a:pt x="0" y="61309752"/>
                  </a:lnTo>
                  <a:close/>
                  <a:moveTo>
                    <a:pt x="58879569" y="144780"/>
                  </a:moveTo>
                  <a:lnTo>
                    <a:pt x="59024348" y="144780"/>
                  </a:lnTo>
                  <a:lnTo>
                    <a:pt x="59024348" y="61309752"/>
                  </a:lnTo>
                  <a:lnTo>
                    <a:pt x="58879569" y="61309752"/>
                  </a:lnTo>
                  <a:lnTo>
                    <a:pt x="58879569" y="144780"/>
                  </a:lnTo>
                  <a:close/>
                  <a:moveTo>
                    <a:pt x="144780" y="61309752"/>
                  </a:moveTo>
                  <a:lnTo>
                    <a:pt x="58879569" y="61309752"/>
                  </a:lnTo>
                  <a:lnTo>
                    <a:pt x="58879569" y="61454531"/>
                  </a:lnTo>
                  <a:lnTo>
                    <a:pt x="144780" y="61454531"/>
                  </a:lnTo>
                  <a:lnTo>
                    <a:pt x="144780" y="61309752"/>
                  </a:lnTo>
                  <a:close/>
                  <a:moveTo>
                    <a:pt x="58879569" y="0"/>
                  </a:moveTo>
                  <a:lnTo>
                    <a:pt x="59024348" y="0"/>
                  </a:lnTo>
                  <a:lnTo>
                    <a:pt x="59024348" y="144780"/>
                  </a:lnTo>
                  <a:lnTo>
                    <a:pt x="58879569" y="144780"/>
                  </a:lnTo>
                  <a:lnTo>
                    <a:pt x="5887956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8879569" y="0"/>
                  </a:lnTo>
                  <a:lnTo>
                    <a:pt x="5887956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028700"/>
            <a:ext cx="7904165" cy="8229600"/>
            <a:chOff x="0" y="0"/>
            <a:chExt cx="59024347" cy="61454530"/>
          </a:xfrm>
        </p:grpSpPr>
        <p:sp>
          <p:nvSpPr>
            <p:cNvPr name="Freeform 6" id="6"/>
            <p:cNvSpPr/>
            <p:nvPr/>
          </p:nvSpPr>
          <p:spPr>
            <a:xfrm>
              <a:off x="72390" y="72390"/>
              <a:ext cx="58879565" cy="61309749"/>
            </a:xfrm>
            <a:custGeom>
              <a:avLst/>
              <a:gdLst/>
              <a:ahLst/>
              <a:cxnLst/>
              <a:rect r="r" b="b" t="t" l="l"/>
              <a:pathLst>
                <a:path h="61309749" w="58879565">
                  <a:moveTo>
                    <a:pt x="0" y="0"/>
                  </a:moveTo>
                  <a:lnTo>
                    <a:pt x="58879565" y="0"/>
                  </a:lnTo>
                  <a:lnTo>
                    <a:pt x="58879565" y="61309749"/>
                  </a:lnTo>
                  <a:lnTo>
                    <a:pt x="0" y="61309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FCC"/>
            </a:solidFill>
          </p:spPr>
        </p:sp>
        <p:sp>
          <p:nvSpPr>
            <p:cNvPr name="Freeform 7" id="7"/>
            <p:cNvSpPr/>
            <p:nvPr/>
          </p:nvSpPr>
          <p:spPr>
            <a:xfrm>
              <a:off x="0" y="0"/>
              <a:ext cx="59024348" cy="61454531"/>
            </a:xfrm>
            <a:custGeom>
              <a:avLst/>
              <a:gdLst/>
              <a:ahLst/>
              <a:cxnLst/>
              <a:rect r="r" b="b" t="t" l="l"/>
              <a:pathLst>
                <a:path h="61454531" w="59024348">
                  <a:moveTo>
                    <a:pt x="58879569" y="61309752"/>
                  </a:moveTo>
                  <a:lnTo>
                    <a:pt x="59024348" y="61309752"/>
                  </a:lnTo>
                  <a:lnTo>
                    <a:pt x="59024348" y="61454531"/>
                  </a:lnTo>
                  <a:lnTo>
                    <a:pt x="58879569" y="61454531"/>
                  </a:lnTo>
                  <a:lnTo>
                    <a:pt x="58879569" y="61309752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1309752"/>
                  </a:lnTo>
                  <a:lnTo>
                    <a:pt x="0" y="61309752"/>
                  </a:lnTo>
                  <a:lnTo>
                    <a:pt x="0" y="144780"/>
                  </a:lnTo>
                  <a:close/>
                  <a:moveTo>
                    <a:pt x="0" y="61309752"/>
                  </a:moveTo>
                  <a:lnTo>
                    <a:pt x="144780" y="61309752"/>
                  </a:lnTo>
                  <a:lnTo>
                    <a:pt x="144780" y="61454531"/>
                  </a:lnTo>
                  <a:lnTo>
                    <a:pt x="0" y="61454531"/>
                  </a:lnTo>
                  <a:lnTo>
                    <a:pt x="0" y="61309752"/>
                  </a:lnTo>
                  <a:close/>
                  <a:moveTo>
                    <a:pt x="58879569" y="144780"/>
                  </a:moveTo>
                  <a:lnTo>
                    <a:pt x="59024348" y="144780"/>
                  </a:lnTo>
                  <a:lnTo>
                    <a:pt x="59024348" y="61309752"/>
                  </a:lnTo>
                  <a:lnTo>
                    <a:pt x="58879569" y="61309752"/>
                  </a:lnTo>
                  <a:lnTo>
                    <a:pt x="58879569" y="144780"/>
                  </a:lnTo>
                  <a:close/>
                  <a:moveTo>
                    <a:pt x="144780" y="61309752"/>
                  </a:moveTo>
                  <a:lnTo>
                    <a:pt x="58879569" y="61309752"/>
                  </a:lnTo>
                  <a:lnTo>
                    <a:pt x="58879569" y="61454531"/>
                  </a:lnTo>
                  <a:lnTo>
                    <a:pt x="144780" y="61454531"/>
                  </a:lnTo>
                  <a:lnTo>
                    <a:pt x="144780" y="61309752"/>
                  </a:lnTo>
                  <a:close/>
                  <a:moveTo>
                    <a:pt x="58879569" y="0"/>
                  </a:moveTo>
                  <a:lnTo>
                    <a:pt x="59024348" y="0"/>
                  </a:lnTo>
                  <a:lnTo>
                    <a:pt x="59024348" y="144780"/>
                  </a:lnTo>
                  <a:lnTo>
                    <a:pt x="58879569" y="144780"/>
                  </a:lnTo>
                  <a:lnTo>
                    <a:pt x="5887956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8879569" y="0"/>
                  </a:lnTo>
                  <a:lnTo>
                    <a:pt x="5887956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366422" y="1409779"/>
            <a:ext cx="6933238" cy="3467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6561"/>
              </a:lnSpc>
              <a:spcBef>
                <a:spcPct val="0"/>
              </a:spcBef>
            </a:pPr>
            <a:r>
              <a:rPr lang="en-US" sz="5468">
                <a:solidFill>
                  <a:srgbClr val="000000"/>
                </a:solidFill>
                <a:latin typeface="Agrandir Bold"/>
              </a:rPr>
              <a:t>Tema 1 - Criação de um sistema para pessoas com deficiência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66422" y="5176873"/>
            <a:ext cx="6222992" cy="3715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Agrandir"/>
              </a:rPr>
              <a:t>Existem diversos recursos que favorecem a acessibilidade às pessoas com deficiência e que permitem novas experiências, dentre elas, podemos destacar a descrição de imagens, a Língua Brasileira de Sinais, equipamentos com alta possibilidade de uso intuitivo. 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647954" y="1402341"/>
            <a:ext cx="7611346" cy="3476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6557"/>
              </a:lnSpc>
              <a:spcBef>
                <a:spcPct val="0"/>
              </a:spcBef>
            </a:pPr>
            <a:r>
              <a:rPr lang="en-US" sz="5464">
                <a:solidFill>
                  <a:srgbClr val="000000"/>
                </a:solidFill>
                <a:latin typeface="Agrandir Bold"/>
              </a:rPr>
              <a:t>Tema 2 -  Demandas de organização e controle em Sistemas de Informação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647954" y="5186398"/>
            <a:ext cx="7928789" cy="3567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Agrandir"/>
              </a:rPr>
              <a:t>Assim como a programação para web, a programação de sistemas também tem que acompanhar a evolução e surgimento de novas tecnologias, sendo que as linguagens de programação estão cada vez mais potentes em recursos e o mercado tem necessitado de novas soluções que consigam satisfazer suas necessidades.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6474001" y="64201"/>
            <a:ext cx="1570597" cy="545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01"/>
              </a:lnSpc>
            </a:pPr>
            <a:r>
              <a:rPr lang="en-US" sz="3143">
                <a:solidFill>
                  <a:srgbClr val="000000"/>
                </a:solidFill>
                <a:latin typeface="Open Sans"/>
              </a:rPr>
              <a:t>Antônio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6DF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80480" y="676479"/>
            <a:ext cx="16927040" cy="8934042"/>
            <a:chOff x="0" y="0"/>
            <a:chExt cx="126402652" cy="66714950"/>
          </a:xfrm>
        </p:grpSpPr>
        <p:sp>
          <p:nvSpPr>
            <p:cNvPr name="Freeform 3" id="3"/>
            <p:cNvSpPr/>
            <p:nvPr/>
          </p:nvSpPr>
          <p:spPr>
            <a:xfrm>
              <a:off x="72390" y="72390"/>
              <a:ext cx="126257871" cy="66570172"/>
            </a:xfrm>
            <a:custGeom>
              <a:avLst/>
              <a:gdLst/>
              <a:ahLst/>
              <a:cxnLst/>
              <a:rect r="r" b="b" t="t" l="l"/>
              <a:pathLst>
                <a:path h="66570172" w="126257871">
                  <a:moveTo>
                    <a:pt x="0" y="0"/>
                  </a:moveTo>
                  <a:lnTo>
                    <a:pt x="126257871" y="0"/>
                  </a:lnTo>
                  <a:lnTo>
                    <a:pt x="126257871" y="66570172"/>
                  </a:lnTo>
                  <a:lnTo>
                    <a:pt x="0" y="66570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5ED"/>
            </a:solidFill>
          </p:spPr>
        </p:sp>
        <p:sp>
          <p:nvSpPr>
            <p:cNvPr name="Freeform 4" id="4"/>
            <p:cNvSpPr/>
            <p:nvPr/>
          </p:nvSpPr>
          <p:spPr>
            <a:xfrm>
              <a:off x="0" y="0"/>
              <a:ext cx="126402654" cy="66714948"/>
            </a:xfrm>
            <a:custGeom>
              <a:avLst/>
              <a:gdLst/>
              <a:ahLst/>
              <a:cxnLst/>
              <a:rect r="r" b="b" t="t" l="l"/>
              <a:pathLst>
                <a:path h="66714948" w="126402654">
                  <a:moveTo>
                    <a:pt x="126257869" y="66570169"/>
                  </a:moveTo>
                  <a:lnTo>
                    <a:pt x="126402654" y="66570169"/>
                  </a:lnTo>
                  <a:lnTo>
                    <a:pt x="126402654" y="66714948"/>
                  </a:lnTo>
                  <a:lnTo>
                    <a:pt x="126257869" y="66714948"/>
                  </a:lnTo>
                  <a:lnTo>
                    <a:pt x="126257869" y="66570169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6570169"/>
                  </a:lnTo>
                  <a:lnTo>
                    <a:pt x="0" y="66570169"/>
                  </a:lnTo>
                  <a:lnTo>
                    <a:pt x="0" y="144780"/>
                  </a:lnTo>
                  <a:close/>
                  <a:moveTo>
                    <a:pt x="0" y="66570169"/>
                  </a:moveTo>
                  <a:lnTo>
                    <a:pt x="144780" y="66570169"/>
                  </a:lnTo>
                  <a:lnTo>
                    <a:pt x="144780" y="66714948"/>
                  </a:lnTo>
                  <a:lnTo>
                    <a:pt x="0" y="66714948"/>
                  </a:lnTo>
                  <a:lnTo>
                    <a:pt x="0" y="66570169"/>
                  </a:lnTo>
                  <a:close/>
                  <a:moveTo>
                    <a:pt x="126257869" y="144780"/>
                  </a:moveTo>
                  <a:lnTo>
                    <a:pt x="126402654" y="144780"/>
                  </a:lnTo>
                  <a:lnTo>
                    <a:pt x="126402654" y="66570169"/>
                  </a:lnTo>
                  <a:lnTo>
                    <a:pt x="126257869" y="66570169"/>
                  </a:lnTo>
                  <a:lnTo>
                    <a:pt x="126257869" y="144780"/>
                  </a:lnTo>
                  <a:close/>
                  <a:moveTo>
                    <a:pt x="144780" y="66570169"/>
                  </a:moveTo>
                  <a:lnTo>
                    <a:pt x="126257869" y="66570169"/>
                  </a:lnTo>
                  <a:lnTo>
                    <a:pt x="126257869" y="66714948"/>
                  </a:lnTo>
                  <a:lnTo>
                    <a:pt x="144780" y="66714948"/>
                  </a:lnTo>
                  <a:lnTo>
                    <a:pt x="144780" y="66570169"/>
                  </a:lnTo>
                  <a:close/>
                  <a:moveTo>
                    <a:pt x="126257869" y="0"/>
                  </a:moveTo>
                  <a:lnTo>
                    <a:pt x="126402654" y="0"/>
                  </a:lnTo>
                  <a:lnTo>
                    <a:pt x="126402654" y="144780"/>
                  </a:lnTo>
                  <a:lnTo>
                    <a:pt x="126257869" y="144780"/>
                  </a:lnTo>
                  <a:lnTo>
                    <a:pt x="12625786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26257869" y="0"/>
                  </a:lnTo>
                  <a:lnTo>
                    <a:pt x="12625786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4453" t="19755" r="8906" b="54026"/>
          <a:stretch>
            <a:fillRect/>
          </a:stretch>
        </p:blipFill>
        <p:spPr>
          <a:xfrm flipH="false" flipV="false" rot="0">
            <a:off x="3539859" y="1909791"/>
            <a:ext cx="11208282" cy="7348509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7179242" y="847725"/>
            <a:ext cx="5176092" cy="1131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548"/>
              </a:lnSpc>
              <a:spcBef>
                <a:spcPct val="0"/>
              </a:spcBef>
            </a:pPr>
            <a:r>
              <a:rPr lang="en-US" sz="6290" u="sng">
                <a:solidFill>
                  <a:srgbClr val="000000"/>
                </a:solidFill>
                <a:latin typeface="Agrandir"/>
              </a:rPr>
              <a:t>Fluxograma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685217" y="23879"/>
            <a:ext cx="1922303" cy="652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86"/>
              </a:lnSpc>
            </a:pPr>
            <a:r>
              <a:rPr lang="en-US" sz="3847">
                <a:solidFill>
                  <a:srgbClr val="000000"/>
                </a:solidFill>
                <a:latin typeface="Open Sans"/>
              </a:rPr>
              <a:t>Antônio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9BB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20661" y="676479"/>
            <a:ext cx="17265258" cy="8934042"/>
            <a:chOff x="0" y="0"/>
            <a:chExt cx="128928299" cy="66714950"/>
          </a:xfrm>
        </p:grpSpPr>
        <p:sp>
          <p:nvSpPr>
            <p:cNvPr name="Freeform 3" id="3"/>
            <p:cNvSpPr/>
            <p:nvPr/>
          </p:nvSpPr>
          <p:spPr>
            <a:xfrm>
              <a:off x="72390" y="72390"/>
              <a:ext cx="128783522" cy="66570172"/>
            </a:xfrm>
            <a:custGeom>
              <a:avLst/>
              <a:gdLst/>
              <a:ahLst/>
              <a:cxnLst/>
              <a:rect r="r" b="b" t="t" l="l"/>
              <a:pathLst>
                <a:path h="66570172" w="128783522">
                  <a:moveTo>
                    <a:pt x="0" y="0"/>
                  </a:moveTo>
                  <a:lnTo>
                    <a:pt x="128783522" y="0"/>
                  </a:lnTo>
                  <a:lnTo>
                    <a:pt x="128783522" y="66570172"/>
                  </a:lnTo>
                  <a:lnTo>
                    <a:pt x="0" y="66570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5ED"/>
            </a:solidFill>
          </p:spPr>
        </p:sp>
        <p:sp>
          <p:nvSpPr>
            <p:cNvPr name="Freeform 4" id="4"/>
            <p:cNvSpPr/>
            <p:nvPr/>
          </p:nvSpPr>
          <p:spPr>
            <a:xfrm>
              <a:off x="0" y="0"/>
              <a:ext cx="128928304" cy="66714948"/>
            </a:xfrm>
            <a:custGeom>
              <a:avLst/>
              <a:gdLst/>
              <a:ahLst/>
              <a:cxnLst/>
              <a:rect r="r" b="b" t="t" l="l"/>
              <a:pathLst>
                <a:path h="66714948" w="128928304">
                  <a:moveTo>
                    <a:pt x="128783519" y="66570169"/>
                  </a:moveTo>
                  <a:lnTo>
                    <a:pt x="128928304" y="66570169"/>
                  </a:lnTo>
                  <a:lnTo>
                    <a:pt x="128928304" y="66714948"/>
                  </a:lnTo>
                  <a:lnTo>
                    <a:pt x="128783519" y="66714948"/>
                  </a:lnTo>
                  <a:lnTo>
                    <a:pt x="128783519" y="66570169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6570169"/>
                  </a:lnTo>
                  <a:lnTo>
                    <a:pt x="0" y="66570169"/>
                  </a:lnTo>
                  <a:lnTo>
                    <a:pt x="0" y="144780"/>
                  </a:lnTo>
                  <a:close/>
                  <a:moveTo>
                    <a:pt x="0" y="66570169"/>
                  </a:moveTo>
                  <a:lnTo>
                    <a:pt x="144780" y="66570169"/>
                  </a:lnTo>
                  <a:lnTo>
                    <a:pt x="144780" y="66714948"/>
                  </a:lnTo>
                  <a:lnTo>
                    <a:pt x="0" y="66714948"/>
                  </a:lnTo>
                  <a:lnTo>
                    <a:pt x="0" y="66570169"/>
                  </a:lnTo>
                  <a:close/>
                  <a:moveTo>
                    <a:pt x="128783519" y="144780"/>
                  </a:moveTo>
                  <a:lnTo>
                    <a:pt x="128928304" y="144780"/>
                  </a:lnTo>
                  <a:lnTo>
                    <a:pt x="128928304" y="66570169"/>
                  </a:lnTo>
                  <a:lnTo>
                    <a:pt x="128783519" y="66570169"/>
                  </a:lnTo>
                  <a:lnTo>
                    <a:pt x="128783519" y="144780"/>
                  </a:lnTo>
                  <a:close/>
                  <a:moveTo>
                    <a:pt x="144780" y="66570169"/>
                  </a:moveTo>
                  <a:lnTo>
                    <a:pt x="128783519" y="66570169"/>
                  </a:lnTo>
                  <a:lnTo>
                    <a:pt x="128783519" y="66714948"/>
                  </a:lnTo>
                  <a:lnTo>
                    <a:pt x="144780" y="66714948"/>
                  </a:lnTo>
                  <a:lnTo>
                    <a:pt x="144780" y="66570169"/>
                  </a:lnTo>
                  <a:close/>
                  <a:moveTo>
                    <a:pt x="128783519" y="0"/>
                  </a:moveTo>
                  <a:lnTo>
                    <a:pt x="128928304" y="0"/>
                  </a:lnTo>
                  <a:lnTo>
                    <a:pt x="128928304" y="144780"/>
                  </a:lnTo>
                  <a:lnTo>
                    <a:pt x="128783519" y="144780"/>
                  </a:lnTo>
                  <a:lnTo>
                    <a:pt x="12878351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28783519" y="0"/>
                  </a:lnTo>
                  <a:lnTo>
                    <a:pt x="12878351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0" t="0" r="1420" b="3942"/>
          <a:stretch>
            <a:fillRect/>
          </a:stretch>
        </p:blipFill>
        <p:spPr>
          <a:xfrm flipH="false" flipV="false" rot="0">
            <a:off x="3285364" y="1238496"/>
            <a:ext cx="11662648" cy="7846759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5609963" y="40130"/>
            <a:ext cx="1967948" cy="6760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14"/>
              </a:lnSpc>
            </a:pPr>
            <a:r>
              <a:rPr lang="en-US" sz="3939">
                <a:solidFill>
                  <a:srgbClr val="000000"/>
                </a:solidFill>
                <a:latin typeface="Open Sans"/>
              </a:rPr>
              <a:t>Antônio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6DF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80480" y="676479"/>
            <a:ext cx="16927040" cy="8934042"/>
            <a:chOff x="0" y="0"/>
            <a:chExt cx="126402652" cy="66714950"/>
          </a:xfrm>
        </p:grpSpPr>
        <p:sp>
          <p:nvSpPr>
            <p:cNvPr name="Freeform 3" id="3"/>
            <p:cNvSpPr/>
            <p:nvPr/>
          </p:nvSpPr>
          <p:spPr>
            <a:xfrm>
              <a:off x="72390" y="72390"/>
              <a:ext cx="126257871" cy="66570172"/>
            </a:xfrm>
            <a:custGeom>
              <a:avLst/>
              <a:gdLst/>
              <a:ahLst/>
              <a:cxnLst/>
              <a:rect r="r" b="b" t="t" l="l"/>
              <a:pathLst>
                <a:path h="66570172" w="126257871">
                  <a:moveTo>
                    <a:pt x="0" y="0"/>
                  </a:moveTo>
                  <a:lnTo>
                    <a:pt x="126257871" y="0"/>
                  </a:lnTo>
                  <a:lnTo>
                    <a:pt x="126257871" y="66570172"/>
                  </a:lnTo>
                  <a:lnTo>
                    <a:pt x="0" y="66570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5ED"/>
            </a:solidFill>
          </p:spPr>
        </p:sp>
        <p:sp>
          <p:nvSpPr>
            <p:cNvPr name="Freeform 4" id="4"/>
            <p:cNvSpPr/>
            <p:nvPr/>
          </p:nvSpPr>
          <p:spPr>
            <a:xfrm>
              <a:off x="0" y="0"/>
              <a:ext cx="126402654" cy="66714948"/>
            </a:xfrm>
            <a:custGeom>
              <a:avLst/>
              <a:gdLst/>
              <a:ahLst/>
              <a:cxnLst/>
              <a:rect r="r" b="b" t="t" l="l"/>
              <a:pathLst>
                <a:path h="66714948" w="126402654">
                  <a:moveTo>
                    <a:pt x="126257869" y="66570169"/>
                  </a:moveTo>
                  <a:lnTo>
                    <a:pt x="126402654" y="66570169"/>
                  </a:lnTo>
                  <a:lnTo>
                    <a:pt x="126402654" y="66714948"/>
                  </a:lnTo>
                  <a:lnTo>
                    <a:pt x="126257869" y="66714948"/>
                  </a:lnTo>
                  <a:lnTo>
                    <a:pt x="126257869" y="66570169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6570169"/>
                  </a:lnTo>
                  <a:lnTo>
                    <a:pt x="0" y="66570169"/>
                  </a:lnTo>
                  <a:lnTo>
                    <a:pt x="0" y="144780"/>
                  </a:lnTo>
                  <a:close/>
                  <a:moveTo>
                    <a:pt x="0" y="66570169"/>
                  </a:moveTo>
                  <a:lnTo>
                    <a:pt x="144780" y="66570169"/>
                  </a:lnTo>
                  <a:lnTo>
                    <a:pt x="144780" y="66714948"/>
                  </a:lnTo>
                  <a:lnTo>
                    <a:pt x="0" y="66714948"/>
                  </a:lnTo>
                  <a:lnTo>
                    <a:pt x="0" y="66570169"/>
                  </a:lnTo>
                  <a:close/>
                  <a:moveTo>
                    <a:pt x="126257869" y="144780"/>
                  </a:moveTo>
                  <a:lnTo>
                    <a:pt x="126402654" y="144780"/>
                  </a:lnTo>
                  <a:lnTo>
                    <a:pt x="126402654" y="66570169"/>
                  </a:lnTo>
                  <a:lnTo>
                    <a:pt x="126257869" y="66570169"/>
                  </a:lnTo>
                  <a:lnTo>
                    <a:pt x="126257869" y="144780"/>
                  </a:lnTo>
                  <a:close/>
                  <a:moveTo>
                    <a:pt x="144780" y="66570169"/>
                  </a:moveTo>
                  <a:lnTo>
                    <a:pt x="126257869" y="66570169"/>
                  </a:lnTo>
                  <a:lnTo>
                    <a:pt x="126257869" y="66714948"/>
                  </a:lnTo>
                  <a:lnTo>
                    <a:pt x="144780" y="66714948"/>
                  </a:lnTo>
                  <a:lnTo>
                    <a:pt x="144780" y="66570169"/>
                  </a:lnTo>
                  <a:close/>
                  <a:moveTo>
                    <a:pt x="126257869" y="0"/>
                  </a:moveTo>
                  <a:lnTo>
                    <a:pt x="126402654" y="0"/>
                  </a:lnTo>
                  <a:lnTo>
                    <a:pt x="126402654" y="144780"/>
                  </a:lnTo>
                  <a:lnTo>
                    <a:pt x="126257869" y="144780"/>
                  </a:lnTo>
                  <a:lnTo>
                    <a:pt x="12625786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26257869" y="0"/>
                  </a:lnTo>
                  <a:lnTo>
                    <a:pt x="12625786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233196" y="1189557"/>
            <a:ext cx="13821608" cy="7907885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5816168" y="63794"/>
            <a:ext cx="1791351" cy="612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19"/>
              </a:lnSpc>
            </a:pPr>
            <a:r>
              <a:rPr lang="en-US" sz="3585">
                <a:solidFill>
                  <a:srgbClr val="000000"/>
                </a:solidFill>
                <a:latin typeface="Open Sans"/>
              </a:rPr>
              <a:t>Antônio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9BB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80480" y="676479"/>
            <a:ext cx="16927040" cy="8934042"/>
            <a:chOff x="0" y="0"/>
            <a:chExt cx="126402652" cy="66714950"/>
          </a:xfrm>
        </p:grpSpPr>
        <p:sp>
          <p:nvSpPr>
            <p:cNvPr name="Freeform 3" id="3"/>
            <p:cNvSpPr/>
            <p:nvPr/>
          </p:nvSpPr>
          <p:spPr>
            <a:xfrm>
              <a:off x="72390" y="72390"/>
              <a:ext cx="126257871" cy="66570172"/>
            </a:xfrm>
            <a:custGeom>
              <a:avLst/>
              <a:gdLst/>
              <a:ahLst/>
              <a:cxnLst/>
              <a:rect r="r" b="b" t="t" l="l"/>
              <a:pathLst>
                <a:path h="66570172" w="126257871">
                  <a:moveTo>
                    <a:pt x="0" y="0"/>
                  </a:moveTo>
                  <a:lnTo>
                    <a:pt x="126257871" y="0"/>
                  </a:lnTo>
                  <a:lnTo>
                    <a:pt x="126257871" y="66570172"/>
                  </a:lnTo>
                  <a:lnTo>
                    <a:pt x="0" y="66570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5ED"/>
            </a:solidFill>
          </p:spPr>
        </p:sp>
        <p:sp>
          <p:nvSpPr>
            <p:cNvPr name="Freeform 4" id="4"/>
            <p:cNvSpPr/>
            <p:nvPr/>
          </p:nvSpPr>
          <p:spPr>
            <a:xfrm>
              <a:off x="0" y="0"/>
              <a:ext cx="126402654" cy="66714948"/>
            </a:xfrm>
            <a:custGeom>
              <a:avLst/>
              <a:gdLst/>
              <a:ahLst/>
              <a:cxnLst/>
              <a:rect r="r" b="b" t="t" l="l"/>
              <a:pathLst>
                <a:path h="66714948" w="126402654">
                  <a:moveTo>
                    <a:pt x="126257869" y="66570169"/>
                  </a:moveTo>
                  <a:lnTo>
                    <a:pt x="126402654" y="66570169"/>
                  </a:lnTo>
                  <a:lnTo>
                    <a:pt x="126402654" y="66714948"/>
                  </a:lnTo>
                  <a:lnTo>
                    <a:pt x="126257869" y="66714948"/>
                  </a:lnTo>
                  <a:lnTo>
                    <a:pt x="126257869" y="66570169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6570169"/>
                  </a:lnTo>
                  <a:lnTo>
                    <a:pt x="0" y="66570169"/>
                  </a:lnTo>
                  <a:lnTo>
                    <a:pt x="0" y="144780"/>
                  </a:lnTo>
                  <a:close/>
                  <a:moveTo>
                    <a:pt x="0" y="66570169"/>
                  </a:moveTo>
                  <a:lnTo>
                    <a:pt x="144780" y="66570169"/>
                  </a:lnTo>
                  <a:lnTo>
                    <a:pt x="144780" y="66714948"/>
                  </a:lnTo>
                  <a:lnTo>
                    <a:pt x="0" y="66714948"/>
                  </a:lnTo>
                  <a:lnTo>
                    <a:pt x="0" y="66570169"/>
                  </a:lnTo>
                  <a:close/>
                  <a:moveTo>
                    <a:pt x="126257869" y="144780"/>
                  </a:moveTo>
                  <a:lnTo>
                    <a:pt x="126402654" y="144780"/>
                  </a:lnTo>
                  <a:lnTo>
                    <a:pt x="126402654" y="66570169"/>
                  </a:lnTo>
                  <a:lnTo>
                    <a:pt x="126257869" y="66570169"/>
                  </a:lnTo>
                  <a:lnTo>
                    <a:pt x="126257869" y="144780"/>
                  </a:lnTo>
                  <a:close/>
                  <a:moveTo>
                    <a:pt x="144780" y="66570169"/>
                  </a:moveTo>
                  <a:lnTo>
                    <a:pt x="126257869" y="66570169"/>
                  </a:lnTo>
                  <a:lnTo>
                    <a:pt x="126257869" y="66714948"/>
                  </a:lnTo>
                  <a:lnTo>
                    <a:pt x="144780" y="66714948"/>
                  </a:lnTo>
                  <a:lnTo>
                    <a:pt x="144780" y="66570169"/>
                  </a:lnTo>
                  <a:close/>
                  <a:moveTo>
                    <a:pt x="126257869" y="0"/>
                  </a:moveTo>
                  <a:lnTo>
                    <a:pt x="126402654" y="0"/>
                  </a:lnTo>
                  <a:lnTo>
                    <a:pt x="126402654" y="144780"/>
                  </a:lnTo>
                  <a:lnTo>
                    <a:pt x="126257869" y="144780"/>
                  </a:lnTo>
                  <a:lnTo>
                    <a:pt x="12625786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26257869" y="0"/>
                  </a:lnTo>
                  <a:lnTo>
                    <a:pt x="12625786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162297" y="1299720"/>
            <a:ext cx="13963405" cy="7687561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5675504" y="11394"/>
            <a:ext cx="1932016" cy="665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4"/>
              </a:lnSpc>
            </a:pPr>
            <a:r>
              <a:rPr lang="en-US" sz="3867">
                <a:solidFill>
                  <a:srgbClr val="000000"/>
                </a:solidFill>
                <a:latin typeface="Open Sans"/>
              </a:rPr>
              <a:t>Antônio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9BB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80480" y="676479"/>
            <a:ext cx="16927040" cy="8934042"/>
            <a:chOff x="0" y="0"/>
            <a:chExt cx="126402652" cy="66714950"/>
          </a:xfrm>
        </p:grpSpPr>
        <p:sp>
          <p:nvSpPr>
            <p:cNvPr name="Freeform 3" id="3"/>
            <p:cNvSpPr/>
            <p:nvPr/>
          </p:nvSpPr>
          <p:spPr>
            <a:xfrm>
              <a:off x="72390" y="72390"/>
              <a:ext cx="126257871" cy="66570172"/>
            </a:xfrm>
            <a:custGeom>
              <a:avLst/>
              <a:gdLst/>
              <a:ahLst/>
              <a:cxnLst/>
              <a:rect r="r" b="b" t="t" l="l"/>
              <a:pathLst>
                <a:path h="66570172" w="126257871">
                  <a:moveTo>
                    <a:pt x="0" y="0"/>
                  </a:moveTo>
                  <a:lnTo>
                    <a:pt x="126257871" y="0"/>
                  </a:lnTo>
                  <a:lnTo>
                    <a:pt x="126257871" y="66570172"/>
                  </a:lnTo>
                  <a:lnTo>
                    <a:pt x="0" y="66570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5ED"/>
            </a:solidFill>
          </p:spPr>
        </p:sp>
        <p:sp>
          <p:nvSpPr>
            <p:cNvPr name="Freeform 4" id="4"/>
            <p:cNvSpPr/>
            <p:nvPr/>
          </p:nvSpPr>
          <p:spPr>
            <a:xfrm>
              <a:off x="0" y="0"/>
              <a:ext cx="126402654" cy="66714948"/>
            </a:xfrm>
            <a:custGeom>
              <a:avLst/>
              <a:gdLst/>
              <a:ahLst/>
              <a:cxnLst/>
              <a:rect r="r" b="b" t="t" l="l"/>
              <a:pathLst>
                <a:path h="66714948" w="126402654">
                  <a:moveTo>
                    <a:pt x="126257869" y="66570169"/>
                  </a:moveTo>
                  <a:lnTo>
                    <a:pt x="126402654" y="66570169"/>
                  </a:lnTo>
                  <a:lnTo>
                    <a:pt x="126402654" y="66714948"/>
                  </a:lnTo>
                  <a:lnTo>
                    <a:pt x="126257869" y="66714948"/>
                  </a:lnTo>
                  <a:lnTo>
                    <a:pt x="126257869" y="66570169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6570169"/>
                  </a:lnTo>
                  <a:lnTo>
                    <a:pt x="0" y="66570169"/>
                  </a:lnTo>
                  <a:lnTo>
                    <a:pt x="0" y="144780"/>
                  </a:lnTo>
                  <a:close/>
                  <a:moveTo>
                    <a:pt x="0" y="66570169"/>
                  </a:moveTo>
                  <a:lnTo>
                    <a:pt x="144780" y="66570169"/>
                  </a:lnTo>
                  <a:lnTo>
                    <a:pt x="144780" y="66714948"/>
                  </a:lnTo>
                  <a:lnTo>
                    <a:pt x="0" y="66714948"/>
                  </a:lnTo>
                  <a:lnTo>
                    <a:pt x="0" y="66570169"/>
                  </a:lnTo>
                  <a:close/>
                  <a:moveTo>
                    <a:pt x="126257869" y="144780"/>
                  </a:moveTo>
                  <a:lnTo>
                    <a:pt x="126402654" y="144780"/>
                  </a:lnTo>
                  <a:lnTo>
                    <a:pt x="126402654" y="66570169"/>
                  </a:lnTo>
                  <a:lnTo>
                    <a:pt x="126257869" y="66570169"/>
                  </a:lnTo>
                  <a:lnTo>
                    <a:pt x="126257869" y="144780"/>
                  </a:lnTo>
                  <a:close/>
                  <a:moveTo>
                    <a:pt x="144780" y="66570169"/>
                  </a:moveTo>
                  <a:lnTo>
                    <a:pt x="126257869" y="66570169"/>
                  </a:lnTo>
                  <a:lnTo>
                    <a:pt x="126257869" y="66714948"/>
                  </a:lnTo>
                  <a:lnTo>
                    <a:pt x="144780" y="66714948"/>
                  </a:lnTo>
                  <a:lnTo>
                    <a:pt x="144780" y="66570169"/>
                  </a:lnTo>
                  <a:close/>
                  <a:moveTo>
                    <a:pt x="126257869" y="0"/>
                  </a:moveTo>
                  <a:lnTo>
                    <a:pt x="126402654" y="0"/>
                  </a:lnTo>
                  <a:lnTo>
                    <a:pt x="126402654" y="144780"/>
                  </a:lnTo>
                  <a:lnTo>
                    <a:pt x="126257869" y="144780"/>
                  </a:lnTo>
                  <a:lnTo>
                    <a:pt x="12625786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26257869" y="0"/>
                  </a:lnTo>
                  <a:lnTo>
                    <a:pt x="12625786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334279" y="1189473"/>
            <a:ext cx="13619441" cy="8068827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5607955" y="48691"/>
            <a:ext cx="1840900" cy="627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8"/>
              </a:lnSpc>
            </a:pPr>
            <a:r>
              <a:rPr lang="en-US" sz="3684">
                <a:solidFill>
                  <a:srgbClr val="000000"/>
                </a:solidFill>
                <a:latin typeface="Open Sans"/>
              </a:rPr>
              <a:t>Antônio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DAFLxo1QBpk</dc:identifier>
  <dcterms:modified xsi:type="dcterms:W3CDTF">2011-08-01T06:04:30Z</dcterms:modified>
  <cp:revision>1</cp:revision>
  <dc:title>Apresentação Simples Básica Digitalismo Verde Roxo</dc:title>
</cp:coreProperties>
</file>