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30A"/>
    <a:srgbClr val="3965B5"/>
    <a:srgbClr val="345DA6"/>
    <a:srgbClr val="4A9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1" d="100"/>
          <a:sy n="61" d="100"/>
        </p:scale>
        <p:origin x="3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5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9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30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06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8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36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7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59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0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0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56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9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19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6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E92BA4-DABD-46F8-93EF-5A104796BE21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0A8F2E-7C38-432E-A863-5C0375D505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4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00634" y="217564"/>
            <a:ext cx="9172621" cy="149967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Forte" panose="03060902040502070203" pitchFamily="66" charset="0"/>
              </a:rPr>
              <a:t>Tarif d’une séance individuelle adulte d’une heure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0634" y="2040920"/>
            <a:ext cx="9172621" cy="14996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Forte" panose="03060902040502070203" pitchFamily="66" charset="0"/>
              </a:rPr>
              <a:t>Tarif d’une séance individuelle d’une heure </a:t>
            </a:r>
          </a:p>
          <a:p>
            <a:pPr algn="r"/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Forte" panose="03060902040502070203" pitchFamily="66" charset="0"/>
              </a:rPr>
              <a:t>pour les demandeurs d’emploi, </a:t>
            </a:r>
          </a:p>
          <a:p>
            <a:pPr algn="r"/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Forte" panose="03060902040502070203" pitchFamily="66" charset="0"/>
              </a:rPr>
              <a:t>les étudiants, les adolescents.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00634" y="3863439"/>
            <a:ext cx="9172621" cy="15598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FE7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538129" y="3854031"/>
            <a:ext cx="7119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Forte" panose="03060902040502070203" pitchFamily="66" charset="0"/>
              </a:rPr>
              <a:t>Le tarif des séances de Groupes s’établit sur devis.</a:t>
            </a:r>
          </a:p>
          <a:p>
            <a:pPr algn="r"/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Forte" panose="03060902040502070203" pitchFamily="66" charset="0"/>
              </a:rPr>
              <a:t>Le tarif indiqué ci-contre s’entend par personne pour une séance d’une heure. Un groupe comprend a minima 3 personnes et au maximum 10 personnes.</a:t>
            </a:r>
          </a:p>
        </p:txBody>
      </p:sp>
      <p:sp>
        <p:nvSpPr>
          <p:cNvPr id="7" name="Flèche : pentagone 6"/>
          <p:cNvSpPr/>
          <p:nvPr/>
        </p:nvSpPr>
        <p:spPr>
          <a:xfrm>
            <a:off x="726911" y="217564"/>
            <a:ext cx="2637792" cy="1499678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7150">
            <a:solidFill>
              <a:srgbClr val="4A9B29"/>
            </a:solidFill>
          </a:ln>
          <a:effectLst>
            <a:reflection blurRad="977900" stA="43000" endPos="65000" dist="5461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50 €</a:t>
            </a:r>
          </a:p>
        </p:txBody>
      </p:sp>
      <p:sp>
        <p:nvSpPr>
          <p:cNvPr id="9" name="Flèche : pentagone 8"/>
          <p:cNvSpPr/>
          <p:nvPr/>
        </p:nvSpPr>
        <p:spPr>
          <a:xfrm>
            <a:off x="726911" y="3863439"/>
            <a:ext cx="2637792" cy="1559899"/>
          </a:xfrm>
          <a:prstGeom prst="homePlate">
            <a:avLst/>
          </a:prstGeom>
          <a:gradFill flip="none" rotWithShape="1">
            <a:gsLst>
              <a:gs pos="31000">
                <a:schemeClr val="accent3">
                  <a:lumMod val="40000"/>
                  <a:lumOff val="60000"/>
                </a:schemeClr>
              </a:gs>
              <a:gs pos="91000">
                <a:srgbClr val="FE730A"/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7150">
            <a:solidFill>
              <a:srgbClr val="FE7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7 à  12€</a:t>
            </a:r>
          </a:p>
        </p:txBody>
      </p:sp>
      <p:sp>
        <p:nvSpPr>
          <p:cNvPr id="10" name="Flèche : pentagone 9"/>
          <p:cNvSpPr/>
          <p:nvPr/>
        </p:nvSpPr>
        <p:spPr>
          <a:xfrm>
            <a:off x="726911" y="2040502"/>
            <a:ext cx="2637792" cy="1499678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396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40€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86455" y="5746179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i="1" dirty="0">
                <a:solidFill>
                  <a:srgbClr val="FF0000"/>
                </a:solidFill>
              </a:rPr>
              <a:t>Certaines Mutuelles prennent en charge tout ou partie des consultations de Sophrologie, renseignez-vous auprès de votre assureur.</a:t>
            </a:r>
          </a:p>
        </p:txBody>
      </p:sp>
    </p:spTree>
    <p:extLst>
      <p:ext uri="{BB962C8B-B14F-4D97-AF65-F5344CB8AC3E}">
        <p14:creationId xmlns:p14="http://schemas.microsoft.com/office/powerpoint/2010/main" val="1804118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50</TotalTime>
  <Words>87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Corbel</vt:lpstr>
      <vt:lpstr>Forte</vt:lpstr>
      <vt:lpstr>Parallaxe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.</dc:creator>
  <cp:lastModifiedBy>Thierry .</cp:lastModifiedBy>
  <cp:revision>7</cp:revision>
  <dcterms:created xsi:type="dcterms:W3CDTF">2016-09-12T14:15:15Z</dcterms:created>
  <dcterms:modified xsi:type="dcterms:W3CDTF">2016-09-12T15:06:02Z</dcterms:modified>
</cp:coreProperties>
</file>