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1C1A-3735-43AB-9E09-F5C4A6997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2938E-E706-4E8D-9015-4D2952E35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1D04-B9FC-4B9F-B7DB-9E7DEE6A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14EE-E5C2-4B34-B888-64310F618EA1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24CB2-F1BD-4421-8F8D-91A24ED3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F0358-CE71-43EF-9A2D-A577079F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CE90-0B9F-4A7C-BDD9-6DB466AB4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76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A27D-38CD-41FE-9A56-C8A0F8B0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F530A-7118-44AA-825C-92F408232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5A97-9594-40DB-BCD9-25E7E484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14EE-E5C2-4B34-B888-64310F618EA1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77F7-513E-4F1A-872D-0AC28F49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11A07-6938-46E0-B9B9-CA3726CC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CE90-0B9F-4A7C-BDD9-6DB466AB4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05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5F9DD-6ADA-4DE8-8384-0D3FEEE11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8C3C-D3F8-4A84-8934-155A64C2F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8FD29-C679-4D73-B9F7-01B96DFC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14EE-E5C2-4B34-B888-64310F618EA1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6475-BE0F-41A2-B600-1F2CF9C0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7D5F5-1770-4FF5-813B-C6177111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CE90-0B9F-4A7C-BDD9-6DB466AB4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10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A7B1-426B-422B-BE38-EBCE166B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73A1-D925-4293-95A6-13F147986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B4409-FEA2-483E-B42F-CA40F31B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14EE-E5C2-4B34-B888-64310F618EA1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3109-3C43-4ECB-B89F-CE21B486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06796-9296-4027-A6B4-467D3389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CE90-0B9F-4A7C-BDD9-6DB466AB4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1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131F-52F8-4506-AFC3-B15C3F9E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0E7C-ADC6-4998-948A-57566AFF0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0D3F-F432-48D8-B62A-9C10BE66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14EE-E5C2-4B34-B888-64310F618EA1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8371C-4E30-4AC9-BDD8-F1D547C7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CD14F-C1B7-4D5D-ACB2-37169602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CE90-0B9F-4A7C-BDD9-6DB466AB4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62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DBE3-5E95-4765-9240-4C56034E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9FEE-94BF-433E-8962-6D79C27DB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4A891-6117-4C1D-B0A8-84FE76A8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2F455-6C5B-45B3-907E-C68C3153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14EE-E5C2-4B34-B888-64310F618EA1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8258-C382-45F4-BC13-B0A43CF3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F5AED-58EF-44A7-AC7A-07178F3B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CE90-0B9F-4A7C-BDD9-6DB466AB4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09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AB55-CD12-40F7-A3E0-3AE4573B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F2A5E-10B1-4078-BDBB-2591769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9034A-D8F9-49AF-97DF-EC3438685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D4166-C0C1-420D-8E3D-7E8C85F63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A841CC-0CC7-49B0-A365-CD8F34631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D5860-B40F-45B6-8350-87E45D6E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14EE-E5C2-4B34-B888-64310F618EA1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A5C6D-1DD6-449A-ACA3-C575E72D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7F0B2-1E46-49DF-8537-B2A48C5F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CE90-0B9F-4A7C-BDD9-6DB466AB4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0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5C4F-FFDD-4B01-82FB-16B88694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4D5ED-7920-413A-9072-89090118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14EE-E5C2-4B34-B888-64310F618EA1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A824C-1483-4AB8-8E8C-A3854DE8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929A3-BC86-48E4-9F95-01330B88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CE90-0B9F-4A7C-BDD9-6DB466AB4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04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44BB75-027B-42C2-9084-1B9C8B39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14EE-E5C2-4B34-B888-64310F618EA1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86C87-6732-40F8-9681-BB61A5589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1A5B3-B644-46D6-8740-8D1A189F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CE90-0B9F-4A7C-BDD9-6DB466AB4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9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5B65-9F83-4D39-A1A0-44E9ADEC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89C9-7300-4683-A896-8BBAF2FC9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B6AFA-1608-4F88-9D1B-720BC0DE6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81EBF-13F4-490E-A0AD-A91F0826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14EE-E5C2-4B34-B888-64310F618EA1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8818B-8632-4839-B9D6-44D6B5A0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E45BE-49E3-48B2-9AF3-CA4E1099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CE90-0B9F-4A7C-BDD9-6DB466AB4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86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334D-455F-4BE5-AD93-A65F26FEF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7BF43-840A-45A7-9061-E8A16A823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075BF-9FB9-4F19-8ACF-CFFA5BAF7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E636B-4480-4B49-A3D9-6A53B997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B14EE-E5C2-4B34-B888-64310F618EA1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62735-66D2-49EB-8A06-6F344A70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AFC44-B5A1-4004-9D19-8D0FF29F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7CE90-0B9F-4A7C-BDD9-6DB466AB4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76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3EBE8C-546B-450F-8E1C-E7AB43D5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1AACC-3D77-43C1-A297-BB1EAEEE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7ABD-8BB6-41CB-B478-559970E94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B14EE-E5C2-4B34-B888-64310F618EA1}" type="datetimeFigureOut">
              <a:rPr lang="fr-FR" smtClean="0"/>
              <a:t>01/05/2020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41A77-384E-43E4-BF88-2A316AEDF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6780-3D7D-4FB4-9EDE-6C26FF545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7CE90-0B9F-4A7C-BDD9-6DB466AB4BD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53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70C5-16B9-4346-BD0F-9DB9865B94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22DC6-E95E-4FFD-8D06-C3F69E2F4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80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4735A4-0ACF-4488-97B4-3E545E359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14" y="296061"/>
            <a:ext cx="5829300" cy="55911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00D2A0-AAC2-403D-8671-CA17DC121270}"/>
              </a:ext>
            </a:extLst>
          </p:cNvPr>
          <p:cNvSpPr/>
          <p:nvPr/>
        </p:nvSpPr>
        <p:spPr>
          <a:xfrm>
            <a:off x="651214" y="5557422"/>
            <a:ext cx="1846556" cy="329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089E74-C048-4D4B-82F4-F7ED0C0EF57E}"/>
                  </a:ext>
                </a:extLst>
              </p:cNvPr>
              <p:cNvSpPr txBox="1"/>
              <p:nvPr/>
            </p:nvSpPr>
            <p:spPr>
              <a:xfrm>
                <a:off x="6721642" y="296061"/>
                <a:ext cx="4973053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fr-FR" dirty="0"/>
                  <a:t>Loi de Planck en variables réduites. La courbe présente un maximum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=2,82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=1,42 </m:t>
                    </m:r>
                  </m:oMath>
                </a14:m>
                <a:r>
                  <a:rPr lang="fr-FR" dirty="0"/>
                  <a:t>. Les lois limites de Rayleigh-Jeans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et de Wien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sont représentées en tirets.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089E74-C048-4D4B-82F4-F7ED0C0EF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642" y="296061"/>
                <a:ext cx="4973053" cy="1200329"/>
              </a:xfrm>
              <a:prstGeom prst="rect">
                <a:avLst/>
              </a:prstGeom>
              <a:blipFill>
                <a:blip r:embed="rId3"/>
                <a:stretch>
                  <a:fillRect l="-979" t="-2525" b="-7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8562D59-503B-4F9B-99EA-3B73003A1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642" y="3471236"/>
            <a:ext cx="5426713" cy="23169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B5E2729-F29A-45F5-86AB-8330772DEC44}"/>
              </a:ext>
            </a:extLst>
          </p:cNvPr>
          <p:cNvSpPr/>
          <p:nvPr/>
        </p:nvSpPr>
        <p:spPr>
          <a:xfrm>
            <a:off x="6721641" y="5245768"/>
            <a:ext cx="689811" cy="930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F6572-0853-4305-B07C-9A1961A34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689" y="2472364"/>
            <a:ext cx="3409950" cy="91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510CAC-23FC-4127-A5D0-45A7DB3E3F1C}"/>
              </a:ext>
            </a:extLst>
          </p:cNvPr>
          <p:cNvCxnSpPr>
            <a:stCxn id="6" idx="1"/>
          </p:cNvCxnSpPr>
          <p:nvPr/>
        </p:nvCxnSpPr>
        <p:spPr>
          <a:xfrm flipH="1">
            <a:off x="6267635" y="896226"/>
            <a:ext cx="454007" cy="9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64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50D17A-60FC-4A4E-8146-70CD882E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714375"/>
            <a:ext cx="67151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6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7</cp:revision>
  <dcterms:created xsi:type="dcterms:W3CDTF">2020-04-14T13:23:42Z</dcterms:created>
  <dcterms:modified xsi:type="dcterms:W3CDTF">2020-05-01T08:55:09Z</dcterms:modified>
</cp:coreProperties>
</file>