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82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40E8-5CC6-409F-84DE-E53F648BA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1365A-6FEE-483E-A55A-0A4ED9078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3BF6-EC69-462B-A422-B7777143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8877-42F7-4EB4-B358-50F5D80E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B9B4-0FA4-4D03-95A1-684C015B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B4C-62FB-4B27-9791-EB9D9C07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2EE1-D821-43C9-BBD9-2BE04584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D295-910E-4621-B71E-D757B0D8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420C-68B6-404B-BDDE-895E2524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307F-2BCB-495A-8D89-1ED7D4F7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5D9A-5D21-4E62-A8AA-00A4F1F7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85CD-E660-4D62-89AB-6CD2F9CD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4144-9A51-40FE-A2FB-39567F51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3F7E-3F70-4400-A941-4E2CF66E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D9F6-BD48-4140-A827-B94E80F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5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F510-0311-43AE-B826-BD95CF00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B68A-A3E2-440F-B753-78EC040C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911A-560B-45D9-A1ED-628A5EAD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A91B-366C-4BBE-B7A0-0ABAE405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C93D-7882-4D4A-BD43-5FECB0B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3E77-A4F9-4126-92C8-82558DB0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9D41-EC4A-404A-9969-D53DEF9A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E27D-2D52-4A17-83D8-B9C4B3A2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4810-CFD4-407B-B851-E9E864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316F-1E5F-4F82-B083-78E57D1D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D9DE-A31D-439E-949D-6C519659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50E0-B03A-4382-937E-CB9429654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2E3AA-FEEE-40DC-997A-BD6E3BF7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3B3B7-2320-4730-ACFA-B805DF9D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EC23-BF92-47FD-B5BC-F21E2A4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B041-7052-4FB6-AFE5-363A93C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81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EE3-F2B6-4E90-BFAB-FF547FE4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864E-55DF-471F-831A-D8D718F8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B1CE4-2ACF-4763-8D37-8E68B2E2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5293-FE9C-40EF-B3CE-55473B08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25BF7-A0F2-4699-959D-D4D98E879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4F589-FC31-494A-A573-1AA013FC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EE19-4FA7-4CE9-9006-973142B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A611-6D48-416E-9702-4584EB42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EA5-0450-4011-A5E9-F0F432C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0D7E-9822-466A-867D-60A80BED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7FC2-4AB1-41E0-9AB9-DE7C250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8504-643C-49FB-9C0B-E28D2D88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5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D74A-CD7B-405B-BD0C-C3DCFA48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0ED05-7AD6-42A3-8A91-684645E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D836-567E-4D0F-A197-858B53E5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9121-FE53-4BFF-AB32-6A679CB9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648-6CB4-4FC8-B9F7-456F3B20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4255-E9D0-4610-9B9A-07B7FB36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5A32-7E48-44E7-8F40-828F8EEC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AC01-A823-44E1-A0D4-B5B1398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634A-5A39-4C6B-BDE6-E854EA6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0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4BF-EB00-4C8E-9E47-2FE49111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1DCF3-18C5-42EE-9A8F-BC3589FE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E6FE-DDA6-4C03-BEFE-9C65A36B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B9ED-25A6-4293-B2D7-216FD6EF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F3A5-0F0F-4303-81DF-7340EC03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BBD0-4102-4D11-9B74-DEC084B6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E1228-5048-4E36-859B-666B15D5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398A-91DF-45A9-A411-E8A4F981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21FE-74BD-496B-801E-C5FD09ADA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FFBA-77CD-48A3-BBA7-325F63157892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245B-C8AF-461A-B0E8-DB1FEA3E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AB32-917E-4282-9C12-F0AE7B5C5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8DA5C-C28F-4F19-A9D0-C8A0D026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88" y="1640264"/>
            <a:ext cx="5097079" cy="3452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8A914-87A1-44CD-ABBB-68D0C667AAA7}"/>
              </a:ext>
            </a:extLst>
          </p:cNvPr>
          <p:cNvSpPr txBox="1"/>
          <p:nvPr/>
        </p:nvSpPr>
        <p:spPr>
          <a:xfrm>
            <a:off x="201802" y="169682"/>
            <a:ext cx="102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du solvant dans un mécanisme SN1 et SN2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4996-9949-4A93-8CF3-18612A00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2" y="1640264"/>
            <a:ext cx="5709685" cy="33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60782F-3420-4BDC-B8BE-DBF0261BD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8160" y="3317558"/>
            <a:ext cx="4076700" cy="1713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BFE8B6-96AD-4472-AAEF-9727583D9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5640" y="1827213"/>
            <a:ext cx="5760720" cy="11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AF860-1D68-43D5-B7B6-E4F39978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736804"/>
            <a:ext cx="10094259" cy="33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</cp:revision>
  <dcterms:created xsi:type="dcterms:W3CDTF">2020-05-16T10:36:52Z</dcterms:created>
  <dcterms:modified xsi:type="dcterms:W3CDTF">2020-05-17T08:47:38Z</dcterms:modified>
</cp:coreProperties>
</file>