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572-63CE-4D33-BD29-6A2B6ACB3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DB78C-6793-425E-ABDD-6574ADE5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AF51-3896-4394-B889-3A0D3332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B70CE-26AB-44F3-BBFD-297FF00C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D5B9-E6B8-4E97-AFBF-92981C62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5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9AB0-0BDF-42F2-962B-A713BE10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FF026-0023-4395-B181-3994E20D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EB35-F5B2-4C2A-802E-8E684174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F71F-881E-4459-A53F-2AFF9EFD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B15E-2387-451D-B8E3-4205B09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CDA57-892C-42A2-83E4-87BD688B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2D2B7-A27E-4808-8B5B-01548145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9F51-2755-44BE-AD59-53C45A41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7E3C-C7DC-4B38-9FCB-8C7C84F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6AEE-BD29-4387-B3C9-097A1A70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0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D2B8-0606-4F5E-ADD2-A28166DA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A8B7-1297-4AAF-995A-B26AB0141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27EE-C407-4665-BCAB-95828360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2D19-0F2B-46DB-A81A-7E1797AC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7E59-43DC-4BDA-9654-28C8C7E1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4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99C4-42A2-45EA-9C76-49AA8990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20A65-9C6A-4EA7-A762-BFB2F0D5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A4F2-DC27-47A5-8EE2-6C3373D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2901B-616E-4CAB-B413-310CEF29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F62C-DB40-4BB7-9575-B31D2E3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1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63ED-7D3E-45BC-B33F-EC3E353D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0B83-F6AB-4E3A-978B-79007D307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EF296-2002-4D38-BC17-3983CF760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4CFC-2645-47E5-B6BA-4A2BC88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1FA5-E749-4330-B389-A86A4B0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698B-B51C-48BE-84F4-4F5A74B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484A-09F6-4F91-9A5F-9248A146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92A3-2FF6-4F9A-80E8-CC3782951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8E586-4A01-4A80-8724-5AAA4AA2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42364-8001-4FDB-A3E9-2790D9C92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5D6ED-175D-42C6-931D-A4B35AFD4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274A9-6B56-4DD4-A2E3-F356161B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027B-FECC-47C7-8E7B-F9551C40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2B549-E2E3-4AA0-AB21-32C8DFD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0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7A87-4EDB-421E-B216-59F196C2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53870-9C93-4642-B255-920D7CE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50BC1-7640-402F-998E-1A482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C92A-F109-4C8B-A9E5-73A4ABB0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0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15496-772D-42E7-8FB3-A74A754E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D4EB-8B17-4D09-98A3-C7446923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A366-65F3-4EE4-880E-8899A2A1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3F9D-7EC1-4A98-9B6A-BFBC4A46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FEEA-83C5-4445-9E49-BC43ECC65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06BA-6090-4EDF-A613-8EA344F08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7A76E-FCFA-45C8-9621-51F023C3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C238-AF43-4156-8A82-5FA0AA50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C8B20-0975-4F08-A455-671D7B70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28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55C6-9835-4D62-8A92-A52BF39F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7F490-0974-437E-811C-04ECA180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57D53-DF00-4E0C-9D96-2DAFC7CA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7AE7-6D1A-4205-BCAA-8489F905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CCFB1-7FC1-4BED-8712-F8C1C366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C686-3C1B-47C5-AA9B-990EAE66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68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5D470-6A21-4499-8FEA-7FC4D8E1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11C47-0226-414C-8635-79EDAE56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5BC3-2C81-4852-8D3F-3B4D92A36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397F-A6FD-4EC6-91B8-DEDA60E68AC6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5415-6691-43AE-82FE-514CECC6D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2926-52DD-466B-89C2-638459009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824F-942B-404E-A907-9A00EECB8B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CFE33-B560-4055-B202-D4C0F728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72" y="1451138"/>
            <a:ext cx="10306050" cy="7429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DAA36D4-DB12-49DC-A748-75DC8B9DA2E6}"/>
              </a:ext>
            </a:extLst>
          </p:cNvPr>
          <p:cNvGrpSpPr/>
          <p:nvPr/>
        </p:nvGrpSpPr>
        <p:grpSpPr>
          <a:xfrm>
            <a:off x="6605080" y="2616022"/>
            <a:ext cx="2617785" cy="2487140"/>
            <a:chOff x="6605080" y="2616022"/>
            <a:chExt cx="2617785" cy="24871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3F18B8-0B3A-4DEA-825B-37F1CA89D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080" y="2616022"/>
              <a:ext cx="2617785" cy="24871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04DB26-A309-4D82-B95C-E4A4A178B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5080" y="2739783"/>
              <a:ext cx="1912194" cy="54634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32089FB-ADEC-4995-B38A-F05BBBD03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107" y="2616022"/>
            <a:ext cx="1909200" cy="2193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F63CA-8CEC-4FBA-B364-A0362C7991D9}"/>
              </a:ext>
            </a:extLst>
          </p:cNvPr>
          <p:cNvSpPr txBox="1"/>
          <p:nvPr/>
        </p:nvSpPr>
        <p:spPr>
          <a:xfrm>
            <a:off x="1348033" y="3211416"/>
            <a:ext cx="412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Homme,</a:t>
            </a:r>
          </a:p>
          <a:p>
            <a:r>
              <a:rPr lang="fr-FR" dirty="0"/>
              <a:t>Machine à laver</a:t>
            </a:r>
          </a:p>
          <a:p>
            <a:r>
              <a:rPr lang="fr-FR" dirty="0"/>
              <a:t>Sèche cheveux</a:t>
            </a:r>
          </a:p>
          <a:p>
            <a:r>
              <a:rPr lang="fr-FR" dirty="0"/>
              <a:t>Moteur d’horlogerie </a:t>
            </a:r>
          </a:p>
        </p:txBody>
      </p:sp>
    </p:spTree>
    <p:extLst>
      <p:ext uri="{BB962C8B-B14F-4D97-AF65-F5344CB8AC3E}">
        <p14:creationId xmlns:p14="http://schemas.microsoft.com/office/powerpoint/2010/main" val="11789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0757D0-32DE-408B-A9B6-A7EDF65D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1193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A5A86-282A-4295-8B00-EEB9CC4A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28CD6B-BA83-41E4-83E1-384DFC79F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663" y="1404384"/>
            <a:ext cx="10905066" cy="436202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</cp:revision>
  <dcterms:created xsi:type="dcterms:W3CDTF">2020-05-19T14:29:29Z</dcterms:created>
  <dcterms:modified xsi:type="dcterms:W3CDTF">2020-05-19T20:27:30Z</dcterms:modified>
</cp:coreProperties>
</file>