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28" d="100"/>
          <a:sy n="28" d="100"/>
        </p:scale>
        <p:origin x="53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E9D6-8F7A-4142-A215-B0D560449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5C4E1-2020-43EC-B0A8-161CD15A1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16FAF-7084-4184-A853-491830B4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0B24-22D3-44E7-ACE8-85224727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BCCCA-84E1-4A99-8F84-C5D60237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82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3998-ED2D-4FF6-A862-379FCDBE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57D9-C73C-42B9-8E75-835C9A2E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3FB1-39CE-4838-88A5-9DACE5B2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3CF1-CDC4-42E0-90B9-571F9C3C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F7F4-DEF4-4641-A921-64B3CC2F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78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FAA0B-699D-4228-929C-3B70D3E3F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9DDC6-C816-434A-BD6A-F8CA23A3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BF15-1E4B-4E9A-811A-6A5B01B2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4C7C-5956-4080-A992-33AD7F6A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D800-149C-4C87-BE8E-F4C7D60E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90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1821-EAAB-41E9-AF44-E2F04DC2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FD7E-8405-47F1-9EB6-BFCB8330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B4E0-BC2B-4F02-967C-20080699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B013-BBC4-419D-8C8F-A368A45B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A232-5678-49A5-A7DC-C4AC34EC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71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FA34-769F-4B81-AD1E-D40D4C17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4DDA-CD96-4B0E-A9E9-2536AF12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EBE3-5DC3-40EB-8F83-9E6064D2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3477-2D97-48DA-8882-70A25D1A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9B141-F807-4A07-B4DC-21400589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04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1040-F9FC-4891-9F8C-D3E1ABC0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478E-F5C1-4FFA-868A-C5F3C499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A14CD-E3B6-41FD-99CB-67CA427C0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0B556-58ED-49B5-AB7F-CD4E14EB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96EC3-BFD6-4D94-AB76-C815A9FF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C106-6B0D-49A1-8749-F0995C18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41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B608-B563-40AA-9DBF-0D300A99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D729-C00F-4DCF-AE73-AE491F6B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B13FF-3BBF-42E0-9487-BB3A7F8E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41B9B-E0A9-4C66-A192-199E71761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2F04C-9EAD-4DE5-9DAE-27AD77489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B53B2-9CA2-43B8-A26A-4F3FABEC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7A8B4-FC7B-42F1-A4F2-C284C400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579A4-0472-45E4-A6F4-4151D9F5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66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2D05-E24A-4A55-818C-936DCE2B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0178C-25EB-4598-A71C-3D52169C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80CF4-5F86-4CD0-BF3B-87F9C9E6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07AD4-1D81-4023-A2BA-48E64B58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6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A447A-9B8A-4EAC-B3C0-E701D56A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AECEF-3528-469D-8EDA-51BB6059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D16AB-EA38-401A-B50D-5AE59025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7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80B8-10CF-4C15-8204-84BF90CC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C278B-2680-4E38-A05E-E47101238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70847-0A9F-44EE-B00B-1E8F395A4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1708-1EE8-4391-9142-A2D86A03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5313-C247-4F07-BAB5-765A3A0B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51E6-EE91-4367-A315-C8B558B2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72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5CAA-4603-4BA4-86AD-41BFEDF6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52D50-EACF-4BA8-9280-0726FF69A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9240-30DC-44F8-8C50-ED20A4E39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08DC9-95C5-40C4-82BC-249D3B9A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FF4F3-67B1-4400-BED4-2E5F2910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06CD5-775C-49DE-AAAA-FC406861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5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8CCD0-9093-42E1-980E-82CB83EC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0001B-BD8F-4C26-B918-59E67951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085B2-A74E-4F39-9FC1-D7E4F2736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7445-B820-466C-AC3E-3D50E5256BCB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FAC0-2CC6-4A7A-895C-A1A2C1EA7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DEEB-CE3F-4AC4-AC29-E91AC91E0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99A1-1EC9-4805-BEF8-AD4340CD89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5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8BA5DE-1857-44ED-8D6F-56DE66A54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6" t="39012" r="63055" b="32840"/>
          <a:stretch/>
        </p:blipFill>
        <p:spPr>
          <a:xfrm>
            <a:off x="507999" y="795866"/>
            <a:ext cx="10855899" cy="52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9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1A3881-ABA0-44E2-9A0F-246E6EEB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849538-6B55-4C24-9834-CE2548D1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9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4</cp:revision>
  <dcterms:created xsi:type="dcterms:W3CDTF">2020-05-13T07:50:13Z</dcterms:created>
  <dcterms:modified xsi:type="dcterms:W3CDTF">2020-05-13T09:30:06Z</dcterms:modified>
</cp:coreProperties>
</file>