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0356-8BE4-4F08-8C76-B04871C4B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4D6AB-AD27-40E8-A63D-BD84FA0B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4B10-7699-4024-B714-727CAC5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919B-2DDA-4DA5-97C6-D640F289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186A3-C0EF-479A-9C81-815D7F22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48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6687-C8B8-4587-ABE7-C0852B66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5670F-7B8D-4159-844B-85DB3A26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85ED-EE59-4184-8FC1-E1C76B6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C368-6D0F-46F7-8BE9-F94E4848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E5B4-6D64-4C57-B77C-29D50652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8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5AD5D-B99A-4CAE-B246-95DA029D2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3D71-48C4-4334-BC15-9BE4E65CD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2F6C-547E-4BB5-AD8F-A5444A4D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3F1C-F030-447E-9405-0C523E17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45A2-DE15-4119-B5CC-271604A2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7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D678-9F28-409E-95CE-5B9FC6B8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E850-B2E6-4659-B6FE-56E515A2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C8B8-B542-42ED-B437-453C45B7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58A5-2FCE-472E-95E1-200FAD58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F873-8BE0-4804-A12E-C2480C6E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5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86EF-DD5F-47C4-80C1-1BF49767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22382-2E65-4882-B427-4FBC2716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DAF3-BB5B-468A-B032-CD03D1BD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73AE-40C6-42D0-91E9-9DF3DC2B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2D83-AD57-477F-A24A-BB210991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65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AD0F-D255-4F74-96FE-688D2B5C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758F-343E-4DF0-A662-C4729C2DF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C6BF4-6A9A-4E0A-8138-EDF053B4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7551A-88EA-4A33-AF8C-348F3961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D74C3-AB52-44FA-A79F-782132E6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1DB58-9D84-4E64-90E8-72EBEBF2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0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FAC0-6510-414C-BD44-49822FB3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C5B0C-471A-4AB7-B56F-C0E9EB16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5BBA7-E7D4-4040-BF80-42F85262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364E-BEB7-4C5F-9BA3-A0079536C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7B776-8255-474C-A730-5841100B1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D8BFA-478A-446D-8911-D5EB9EFB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45B9C-1E7E-4A1D-9A69-BEDF938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DCA02-9AC4-4115-9AFF-3A372D22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86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750B-3E00-49EA-894C-FAB7E1C9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E4FD0-37B4-4ABB-90DD-D00FFE58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EDE96-116F-40D7-B40A-F749971D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A6F8B-25B5-48D0-AD3D-7695ED6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1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3F533-984A-474F-847E-D5C61013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1AF01-373F-488C-BE5D-FD667CA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DA8BA-1E66-47F1-BE4A-58D6AE69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7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918C-9910-42C3-9D2B-C08DFE4A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F9B7-BBD1-43C1-9FA0-9304C92F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C357-318E-4BCC-AABE-B11379789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91C6-7AFB-4627-91ED-AF9303E3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702C8-A90D-49E7-98AD-41A6E09F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8BEC9-DB4B-4A6E-BBFF-B98D7B87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11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62D6-F671-472C-AE0F-EDA0BECF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AFF62-0836-438B-B940-4280CBADA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7F4FB-FCE5-451A-9A85-3309D455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2D283-1845-4070-92B1-7033AFBA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F1FE-B070-414B-B7EC-AAEAF53E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AEE96-BD30-40B8-B7AA-9898F303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5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2246C-D255-4EF4-A97D-B03C6C4C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1830F-4F46-4421-8451-BD9B8207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E28C-740B-4236-B389-9AD04BAB0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28C7-42AE-47E6-9AA9-E32BED5512E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ACAC-99DB-4276-8809-9F8F48C99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D6A2-5AEF-4187-919B-96CD3EECD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C40B-9772-48FF-A360-1040666F0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2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07D8-BD75-4504-84EB-9E9484393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362" y="1854200"/>
            <a:ext cx="10120544" cy="1263913"/>
          </a:xfrm>
        </p:spPr>
        <p:txBody>
          <a:bodyPr/>
          <a:lstStyle/>
          <a:p>
            <a:r>
              <a:rPr lang="fr-FR" dirty="0"/>
              <a:t>LC16- Classification Périodique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01F5B-48BF-426F-98D3-1F70B9C35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614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6419E-70BA-4BB1-A338-A08BE9D76BAD}"/>
              </a:ext>
            </a:extLst>
          </p:cNvPr>
          <p:cNvSpPr txBox="1"/>
          <p:nvPr/>
        </p:nvSpPr>
        <p:spPr>
          <a:xfrm>
            <a:off x="428264" y="833377"/>
            <a:ext cx="1136634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000" b="1" u="sng" dirty="0"/>
              <a:t>Métal</a:t>
            </a:r>
            <a:r>
              <a:rPr lang="fr-FR" sz="3000" dirty="0"/>
              <a:t> : </a:t>
            </a:r>
          </a:p>
          <a:p>
            <a:r>
              <a:rPr lang="fr-FR" sz="3000" dirty="0"/>
              <a:t>	Solide cristallin possédant les propriétés suivantes :</a:t>
            </a:r>
          </a:p>
          <a:p>
            <a:r>
              <a:rPr lang="fr-FR" sz="3000" dirty="0"/>
              <a:t>	- Bonne conduction électrique et thermique</a:t>
            </a:r>
          </a:p>
          <a:p>
            <a:r>
              <a:rPr lang="fr-FR" sz="3000" dirty="0"/>
              <a:t>	- propriétés mécanique : ductile et malléable</a:t>
            </a:r>
          </a:p>
          <a:p>
            <a:r>
              <a:rPr lang="fr-FR" sz="3000" dirty="0"/>
              <a:t>	- propriétés optiques : le métal brille </a:t>
            </a:r>
          </a:p>
        </p:txBody>
      </p:sp>
    </p:spTree>
    <p:extLst>
      <p:ext uri="{BB962C8B-B14F-4D97-AF65-F5344CB8AC3E}">
        <p14:creationId xmlns:p14="http://schemas.microsoft.com/office/powerpoint/2010/main" val="188565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ED303-8B29-4011-BF30-769213BE6CB2}"/>
              </a:ext>
            </a:extLst>
          </p:cNvPr>
          <p:cNvSpPr txBox="1"/>
          <p:nvPr/>
        </p:nvSpPr>
        <p:spPr>
          <a:xfrm>
            <a:off x="844952" y="219919"/>
            <a:ext cx="11123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u="sng" dirty="0"/>
              <a:t>Etude du pouvoir oxydant sur la colonne des halogènes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3A7514-4356-4928-8E41-D47720A41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20669"/>
              </p:ext>
            </p:extLst>
          </p:nvPr>
        </p:nvGraphicFramePr>
        <p:xfrm>
          <a:off x="4063999" y="1819261"/>
          <a:ext cx="47877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885">
                  <a:extLst>
                    <a:ext uri="{9D8B030D-6E8A-4147-A177-3AD203B41FA5}">
                      <a16:colId xmlns:a16="http://schemas.microsoft.com/office/drawing/2014/main" val="689717121"/>
                    </a:ext>
                  </a:extLst>
                </a:gridCol>
                <a:gridCol w="2393885">
                  <a:extLst>
                    <a:ext uri="{9D8B030D-6E8A-4147-A177-3AD203B41FA5}">
                      <a16:colId xmlns:a16="http://schemas.microsoft.com/office/drawing/2014/main" val="4023015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Couleur de l’ Eau de X</a:t>
                      </a:r>
                      <a:r>
                        <a:rPr lang="fr-FR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8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</a:t>
                      </a:r>
                      <a:r>
                        <a:rPr lang="fr-FR" baseline="-25000" dirty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Jaunâtre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6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Br</a:t>
                      </a:r>
                      <a:r>
                        <a:rPr lang="fr-FR" baseline="-25000" dirty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6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</a:t>
                      </a:r>
                      <a:r>
                        <a:rPr lang="fr-FR" baseline="-25000" dirty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violet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6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2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44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68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BE1FF-73AC-4AD1-9D8F-AFE486350FFE}"/>
              </a:ext>
            </a:extLst>
          </p:cNvPr>
          <p:cNvSpPr txBox="1"/>
          <p:nvPr/>
        </p:nvSpPr>
        <p:spPr>
          <a:xfrm>
            <a:off x="695325" y="47625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 en 1869, connaissait-on la masse atomique des éléments ?</a:t>
            </a:r>
          </a:p>
          <a:p>
            <a:r>
              <a:rPr lang="fr-FR" dirty="0"/>
              <a:t>Comment connaitre les énergies de liaisons ? (expérience ? )</a:t>
            </a:r>
          </a:p>
          <a:p>
            <a:r>
              <a:rPr lang="fr-FR" dirty="0"/>
              <a:t>Pourquoi le </a:t>
            </a:r>
            <a:r>
              <a:rPr lang="fr-FR" dirty="0" err="1"/>
              <a:t>dibrome</a:t>
            </a:r>
            <a:r>
              <a:rPr lang="fr-FR" dirty="0"/>
              <a:t> est liquide et le dichlore gazeux ? </a:t>
            </a:r>
          </a:p>
          <a:p>
            <a:r>
              <a:rPr lang="fr-FR" dirty="0"/>
              <a:t>Pourquoi le pouvoir oxydant décroit le long d’une colonne de la classification ?</a:t>
            </a:r>
          </a:p>
          <a:p>
            <a:r>
              <a:rPr lang="fr-FR" dirty="0"/>
              <a:t>Différence charbon, carbone graphite ?</a:t>
            </a:r>
          </a:p>
          <a:p>
            <a:r>
              <a:rPr lang="fr-FR" dirty="0"/>
              <a:t>Pourquoi les oxydes non métalliques sont acides ?</a:t>
            </a:r>
          </a:p>
        </p:txBody>
      </p:sp>
    </p:spTree>
    <p:extLst>
      <p:ext uri="{BB962C8B-B14F-4D97-AF65-F5344CB8AC3E}">
        <p14:creationId xmlns:p14="http://schemas.microsoft.com/office/powerpoint/2010/main" val="22675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00E21-31C0-4CB2-959B-F744BFA8E914}"/>
              </a:ext>
            </a:extLst>
          </p:cNvPr>
          <p:cNvSpPr txBox="1"/>
          <p:nvPr/>
        </p:nvSpPr>
        <p:spPr>
          <a:xfrm>
            <a:off x="630315" y="346229"/>
            <a:ext cx="801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8BD59-4078-4DD2-BED2-58BDE72DAA9C}"/>
              </a:ext>
            </a:extLst>
          </p:cNvPr>
          <p:cNvSpPr txBox="1"/>
          <p:nvPr/>
        </p:nvSpPr>
        <p:spPr>
          <a:xfrm>
            <a:off x="630315" y="874788"/>
            <a:ext cx="8016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Atomistique (orbitales atomiques)</a:t>
            </a:r>
          </a:p>
          <a:p>
            <a:pPr marL="285750" indent="-285750">
              <a:buFontTx/>
              <a:buChar char="-"/>
            </a:pPr>
            <a:r>
              <a:rPr lang="fr-FR" dirty="0"/>
              <a:t>Liaisons chimiques (électronégativité)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87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C75B21-8BA4-4704-AF62-F741B453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09" y="351193"/>
            <a:ext cx="4354291" cy="564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0A7610-D66A-46C4-AA68-72D68C98D701}"/>
              </a:ext>
            </a:extLst>
          </p:cNvPr>
          <p:cNvSpPr/>
          <p:nvPr/>
        </p:nvSpPr>
        <p:spPr>
          <a:xfrm>
            <a:off x="3331610" y="6137475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222222"/>
                </a:solidFill>
                <a:latin typeface="Arial" panose="020B0604020202020204" pitchFamily="34" charset="0"/>
              </a:rPr>
              <a:t>Dmitri</a:t>
            </a:r>
            <a:r>
              <a:rPr lang="fr-FR" b="1" dirty="0">
                <a:solidFill>
                  <a:srgbClr val="222222"/>
                </a:solidFill>
                <a:latin typeface="Arial" panose="020B0604020202020204" pitchFamily="34" charset="0"/>
              </a:rPr>
              <a:t> Ivanovitch Mendeleïev (1834-1907)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35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004B2A8-FAE8-4FB9-9C30-F18F0E07F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" y="0"/>
            <a:ext cx="10714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4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1A64E-C39D-48D0-B14B-B4509E5AFD7C}"/>
              </a:ext>
            </a:extLst>
          </p:cNvPr>
          <p:cNvSpPr txBox="1"/>
          <p:nvPr/>
        </p:nvSpPr>
        <p:spPr>
          <a:xfrm>
            <a:off x="1187777" y="914400"/>
            <a:ext cx="104354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/>
              <a:t>2 Mg</a:t>
            </a:r>
            <a:r>
              <a:rPr lang="fr-FR" sz="3500" baseline="-25000" dirty="0"/>
              <a:t>(s)</a:t>
            </a:r>
            <a:r>
              <a:rPr lang="fr-FR" sz="3500" dirty="0"/>
              <a:t> + O</a:t>
            </a:r>
            <a:r>
              <a:rPr lang="fr-FR" sz="3500" baseline="-25000" dirty="0"/>
              <a:t>2(g)</a:t>
            </a:r>
            <a:r>
              <a:rPr lang="fr-FR" sz="3500" dirty="0"/>
              <a:t> = 2 MgO</a:t>
            </a:r>
            <a:r>
              <a:rPr lang="fr-FR" sz="3500" baseline="-25000" dirty="0"/>
              <a:t>(s)</a:t>
            </a:r>
          </a:p>
          <a:p>
            <a:pPr algn="ctr"/>
            <a:r>
              <a:rPr lang="fr-FR" sz="3500" dirty="0"/>
              <a:t>2 Ca</a:t>
            </a:r>
            <a:r>
              <a:rPr lang="fr-FR" sz="3500" baseline="-25000" dirty="0"/>
              <a:t>(s)</a:t>
            </a:r>
            <a:r>
              <a:rPr lang="fr-FR" sz="3500" dirty="0"/>
              <a:t> + O</a:t>
            </a:r>
            <a:r>
              <a:rPr lang="fr-FR" sz="3500" baseline="-25000" dirty="0"/>
              <a:t>2(g)</a:t>
            </a:r>
            <a:r>
              <a:rPr lang="fr-FR" sz="3500" dirty="0"/>
              <a:t> = 2 </a:t>
            </a:r>
            <a:r>
              <a:rPr lang="fr-FR" sz="3500" dirty="0" err="1"/>
              <a:t>CaO</a:t>
            </a:r>
            <a:r>
              <a:rPr lang="fr-FR" sz="3500" baseline="-25000" dirty="0"/>
              <a:t>(s)</a:t>
            </a:r>
          </a:p>
          <a:p>
            <a:pPr algn="ctr"/>
            <a:r>
              <a:rPr lang="fr-FR" sz="3500" dirty="0"/>
              <a:t>2 Sr</a:t>
            </a:r>
            <a:r>
              <a:rPr lang="fr-FR" sz="3500" baseline="-25000" dirty="0"/>
              <a:t>(s)</a:t>
            </a:r>
            <a:r>
              <a:rPr lang="fr-FR" sz="3500" dirty="0"/>
              <a:t> + O</a:t>
            </a:r>
            <a:r>
              <a:rPr lang="fr-FR" sz="3500" baseline="-25000" dirty="0"/>
              <a:t>2(g)</a:t>
            </a:r>
            <a:r>
              <a:rPr lang="fr-FR" sz="3500" dirty="0"/>
              <a:t>  = 2 </a:t>
            </a:r>
            <a:r>
              <a:rPr lang="fr-FR" sz="3500" dirty="0" err="1"/>
              <a:t>SrO</a:t>
            </a:r>
            <a:r>
              <a:rPr lang="fr-FR" sz="3500" baseline="-25000" dirty="0"/>
              <a:t>(s)</a:t>
            </a:r>
          </a:p>
          <a:p>
            <a:pPr algn="ctr"/>
            <a:r>
              <a:rPr lang="fr-FR" sz="3500" dirty="0"/>
              <a:t>2 Ba</a:t>
            </a:r>
            <a:r>
              <a:rPr lang="fr-FR" sz="3500" baseline="-25000" dirty="0"/>
              <a:t>(s)</a:t>
            </a:r>
            <a:r>
              <a:rPr lang="fr-FR" sz="3500" dirty="0"/>
              <a:t> + O</a:t>
            </a:r>
            <a:r>
              <a:rPr lang="fr-FR" sz="3500" baseline="-25000" dirty="0"/>
              <a:t>2(g)</a:t>
            </a:r>
            <a:r>
              <a:rPr lang="fr-FR" sz="3500" dirty="0"/>
              <a:t> = 2 </a:t>
            </a:r>
            <a:r>
              <a:rPr lang="fr-FR" sz="3500" dirty="0" err="1"/>
              <a:t>BaO</a:t>
            </a:r>
            <a:r>
              <a:rPr lang="fr-FR" sz="3500" baseline="-25000" dirty="0"/>
              <a:t>(s)</a:t>
            </a:r>
          </a:p>
          <a:p>
            <a:pPr algn="ctr"/>
            <a:endParaRPr lang="fr-FR" sz="3500" dirty="0"/>
          </a:p>
        </p:txBody>
      </p:sp>
    </p:spTree>
    <p:extLst>
      <p:ext uri="{BB962C8B-B14F-4D97-AF65-F5344CB8AC3E}">
        <p14:creationId xmlns:p14="http://schemas.microsoft.com/office/powerpoint/2010/main" val="240367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1AB7A93-75C0-4DB2-A53B-7B7D35A48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0"/>
            <a:ext cx="557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9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B5F2803-3968-46A1-8AC3-5A759CB3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3" y="4533901"/>
            <a:ext cx="11280891" cy="194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A046487-66CC-4F54-BC63-8BD81075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8" y="1066800"/>
            <a:ext cx="6096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75E03E-E2A7-4DB6-8043-8A75DD8876E4}"/>
              </a:ext>
            </a:extLst>
          </p:cNvPr>
          <p:cNvSpPr txBox="1"/>
          <p:nvPr/>
        </p:nvSpPr>
        <p:spPr>
          <a:xfrm>
            <a:off x="1514475" y="114300"/>
            <a:ext cx="9972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b="1" u="sng" dirty="0"/>
              <a:t>Structure en bloc</a:t>
            </a:r>
            <a:r>
              <a:rPr lang="fr-FR" sz="35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4150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01BF47-16CD-4CD9-8A34-1FD2CBD0D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6"/>
          <a:stretch/>
        </p:blipFill>
        <p:spPr>
          <a:xfrm>
            <a:off x="1100137" y="932155"/>
            <a:ext cx="9991725" cy="5073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6B6346-FD0B-4B5E-8A69-6AC9D15C4ACE}"/>
              </a:ext>
            </a:extLst>
          </p:cNvPr>
          <p:cNvSpPr txBox="1"/>
          <p:nvPr/>
        </p:nvSpPr>
        <p:spPr>
          <a:xfrm>
            <a:off x="1171852" y="97654"/>
            <a:ext cx="988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de l’électronégativité dans la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1D803-3C9F-49C8-8D51-A6F02919140A}"/>
              </a:ext>
            </a:extLst>
          </p:cNvPr>
          <p:cNvSpPr txBox="1"/>
          <p:nvPr/>
        </p:nvSpPr>
        <p:spPr>
          <a:xfrm>
            <a:off x="3826276" y="6045693"/>
            <a:ext cx="516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Électronégativité (échelle de Pauling)</a:t>
            </a:r>
          </a:p>
        </p:txBody>
      </p:sp>
    </p:spTree>
    <p:extLst>
      <p:ext uri="{BB962C8B-B14F-4D97-AF65-F5344CB8AC3E}">
        <p14:creationId xmlns:p14="http://schemas.microsoft.com/office/powerpoint/2010/main" val="39717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0D4787-9980-4C9D-8EC5-77B8A813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47559" y="-2533489"/>
            <a:ext cx="3715470" cy="11930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E43D10-4886-469F-812B-B194CB70A502}"/>
              </a:ext>
            </a:extLst>
          </p:cNvPr>
          <p:cNvSpPr txBox="1"/>
          <p:nvPr/>
        </p:nvSpPr>
        <p:spPr>
          <a:xfrm>
            <a:off x="1171852" y="97654"/>
            <a:ext cx="9880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Etat physique des corps purs</a:t>
            </a:r>
          </a:p>
        </p:txBody>
      </p:sp>
    </p:spTree>
    <p:extLst>
      <p:ext uri="{BB962C8B-B14F-4D97-AF65-F5344CB8AC3E}">
        <p14:creationId xmlns:p14="http://schemas.microsoft.com/office/powerpoint/2010/main" val="355120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188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LC16- Classification Périodique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LC16- Classification Périodique </dc:title>
  <dc:creator>pierre ghesquiere</dc:creator>
  <cp:lastModifiedBy>pierre ghesquiere</cp:lastModifiedBy>
  <cp:revision>27</cp:revision>
  <dcterms:created xsi:type="dcterms:W3CDTF">2020-01-30T17:01:24Z</dcterms:created>
  <dcterms:modified xsi:type="dcterms:W3CDTF">2020-01-31T07:29:48Z</dcterms:modified>
</cp:coreProperties>
</file>