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C3C40-C798-43B5-BDB8-B6805BC10362}" type="datetimeFigureOut">
              <a:rPr lang="fr-FR" smtClean="0"/>
              <a:t>22/09/2019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58E12B-919E-440E-80D5-4D52E15AB9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76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0CFF-19EB-450E-A622-501B0EA8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33F61-0E7C-49A5-8B02-CCB073E8B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DFF8-90CB-4756-80FC-C94DCAA8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3143-87F2-4BCE-BC0A-0A259F86F2A8}" type="datetime1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ED68C-B078-41D7-952B-B9D888B6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5B57D-24C8-4F3D-B4E8-D4740950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186C-8B66-4C17-8226-99E2710F5F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646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7845-EC8B-4884-9DC8-5F87829C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BB8DB-18B9-4F9B-9EBC-CF3048376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E7EE-2503-4412-9A37-8D8BC78D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516-ED3B-43CE-8FDA-45E053C604ED}" type="datetime1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58A1-A3AA-40C2-A67A-66412B9D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4645-4782-426E-8796-17F1C932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186C-8B66-4C17-8226-99E2710F5F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96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D26E6C-F30F-46D7-8568-DA7D24A30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E1915-6A51-458C-B092-4C1560A71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9693A-4E83-4A40-8AA2-6048A82E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C133-2771-4C68-95B9-D30E82083C97}" type="datetime1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E91EE-9C5E-40A2-A64C-0D79A2A8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304A4-4F56-4EB1-ABFB-A76B6C16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186C-8B66-4C17-8226-99E2710F5F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90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8590-C168-4B27-83D7-5FACE1F1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C7FC-39C3-43D2-B9D7-6F5B23B1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98877-DC97-4488-9A3A-D8770F50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0A4C3-6830-476E-A4FB-4163FBD392F3}" type="datetime1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BDE4C-6557-461F-BA8E-3F956B6D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E0CF2-8F5C-4A09-AEEB-5D45FFDE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186C-8B66-4C17-8226-99E2710F5F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218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8DAB-5ECE-4EE5-A956-3334480EE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40ABF-099E-4D2C-ACF5-B506A9F9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43A9-5A2D-478C-B12A-C5724C96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A2C3-7D91-47EE-AA47-7A1B8E59F096}" type="datetime1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72281-954A-4F57-A3A9-8A3585E1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B092-2BAA-409A-BC1E-912AF43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186C-8B66-4C17-8226-99E2710F5F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35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C42D-9526-4F19-8AD1-F7AA1545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C907-3535-4FF7-A186-B6F6D6DB9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5DD52-2C72-4229-B021-3FB1D8115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3EC46-5593-450C-B8C3-DED83067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C89B-3D18-40B6-9302-7C326E943630}" type="datetime1">
              <a:rPr lang="fr-FR" smtClean="0"/>
              <a:t>22/09/2019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13ECA-1641-48EA-ABBD-7ECA2660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CBC38-AAFF-4050-BAEE-A27841C04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186C-8B66-4C17-8226-99E2710F5F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810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30C9-F335-4BA4-8080-58CF21C6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12550-E901-4B7D-8EF9-9A06E33DC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55B05-DA51-4D08-B127-603D42D3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31553A-1CCC-42FE-841B-23002E4D7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5A0685-35AB-4893-BA01-384CED0C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B999CD-EC00-4989-BC20-D3F2BD8B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B99D-7584-4A5F-A694-4C2386F3F1B0}" type="datetime1">
              <a:rPr lang="fr-FR" smtClean="0"/>
              <a:t>22/09/2019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A19823-92E3-4C2E-A7B2-73F7F44C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7939E8-5EC9-45AF-8422-AF92960E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186C-8B66-4C17-8226-99E2710F5F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49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3965-856F-4CA9-9DCD-145A778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89A09-79FD-4EA7-8869-B895EBDC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FAE36-4185-46CA-B0D7-BFFD4726EB47}" type="datetime1">
              <a:rPr lang="fr-FR" smtClean="0"/>
              <a:t>22/09/2019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34AE6-E0C5-42C0-A6AA-D8F511648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24BE9-7A87-4115-99FA-92A9AC55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186C-8B66-4C17-8226-99E2710F5F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6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A8C71E-154B-45F2-B45D-4D24201B9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11BD4-1A8F-4660-A52A-82441C4F6E5D}" type="datetime1">
              <a:rPr lang="fr-FR" smtClean="0"/>
              <a:t>22/09/2019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91D53-246C-450F-BCD4-A4D3BC30D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76F04-EB76-46E6-B06F-7B15E4FF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186C-8B66-4C17-8226-99E2710F5F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15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E695-4C81-4A1F-A3A5-E53F4F72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CFB80-166B-4FEC-90F1-D0A374B80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821C5-4C90-4E18-A931-6A8D5261A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49A1A-D55B-42DF-ADBA-08F70F40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D3772-E4E2-4D7F-B3D2-F7929872606C}" type="datetime1">
              <a:rPr lang="fr-FR" smtClean="0"/>
              <a:t>22/09/2019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A9E38-1389-4A03-9D76-7789F6CDE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F7873-16BD-4ED4-A924-5F91FF12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186C-8B66-4C17-8226-99E2710F5F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513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22E96-D5C2-4594-925D-A8CD0B2A7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438A1-B40B-4254-B316-BCE2C0C0C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CC9F9-6136-4BD0-8499-6EA224E2E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0C52A-A1C1-43D4-85B8-E45B7BF9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61861-9619-4F16-B409-A79FD441E6BA}" type="datetime1">
              <a:rPr lang="fr-FR" smtClean="0"/>
              <a:t>22/09/2019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A928A-5EE3-47AE-A0A0-372F3604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C94D5-C1E8-434B-A546-A78C8CD1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186C-8B66-4C17-8226-99E2710F5F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519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B2A5F-82D8-4A86-9C42-C82DD85E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C95DA-0B1D-4EFA-9E5E-48347B75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DB29-B6A2-4895-BA2C-B5B7CAB20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4F4C-D05A-4150-A4BA-CFD422EA4362}" type="datetime1">
              <a:rPr lang="fr-FR" smtClean="0"/>
              <a:t>22/09/2019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4B891-3B63-4017-835C-71FF0E24E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5763B-30EB-47EA-830C-858095AF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186C-8B66-4C17-8226-99E2710F5FC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71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C344-BA56-4E39-BFF6-4D5DD20B42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LP11- Rétroaction et oscillations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57F53-D273-4606-A676-E733A4C4FC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4CD61-FA53-4622-BB14-1F2F26AD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186C-8B66-4C17-8226-99E2710F5FC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96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A9B4E-3C14-42E7-BB1A-3243427C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3186C-8B66-4C17-8226-99E2710F5FC3}" type="slidenum">
              <a:rPr lang="fr-FR" smtClean="0"/>
              <a:t>2</a:t>
            </a:fld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EB26E-B400-4888-BA1F-83E97B149024}"/>
              </a:ext>
            </a:extLst>
          </p:cNvPr>
          <p:cNvSpPr txBox="1"/>
          <p:nvPr/>
        </p:nvSpPr>
        <p:spPr>
          <a:xfrm>
            <a:off x="834501" y="497150"/>
            <a:ext cx="1051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Rétroaction : est l’action en retour d’un effet sur sa propre origine.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C1E18B-6593-4AE5-8FBD-11D63F56501B}"/>
              </a:ext>
            </a:extLst>
          </p:cNvPr>
          <p:cNvSpPr txBox="1"/>
          <p:nvPr/>
        </p:nvSpPr>
        <p:spPr>
          <a:xfrm>
            <a:off x="958788" y="1411550"/>
            <a:ext cx="7856738" cy="1020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362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LP11- Rétroaction et oscillations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LP11- Rétroaction et oscillations</dc:title>
  <dc:creator>pierre ghesquiere</dc:creator>
  <cp:lastModifiedBy>pierre ghesquiere</cp:lastModifiedBy>
  <cp:revision>4</cp:revision>
  <dcterms:created xsi:type="dcterms:W3CDTF">2019-09-22T20:02:58Z</dcterms:created>
  <dcterms:modified xsi:type="dcterms:W3CDTF">2019-09-22T20:21:24Z</dcterms:modified>
</cp:coreProperties>
</file>