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1" r:id="rId4"/>
    <p:sldId id="257" r:id="rId5"/>
    <p:sldId id="264" r:id="rId6"/>
    <p:sldId id="266" r:id="rId7"/>
    <p:sldId id="259" r:id="rId8"/>
    <p:sldId id="258" r:id="rId9"/>
    <p:sldId id="265" r:id="rId10"/>
    <p:sldId id="260" r:id="rId11"/>
    <p:sldId id="262" r:id="rId12"/>
    <p:sldId id="263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AE8-9AB9-4897-8218-59E43FA7D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7A993-EBD9-44BD-836C-0378DBEB7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F4C3-9BDC-4D74-95FD-9ED5DF1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20B00-0187-42E0-BCA1-1B3C5497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4AD6-A119-4568-B09F-733D1870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81DB-92E4-4079-9298-1C6E8DE3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3559-08F9-4606-9D95-B4E731BA0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D1C75-93DD-4EC3-AC74-FD8DA4EF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267D-A2AD-4C37-A681-48070D1F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2B07-1852-47A8-BEE6-F4A29275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5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1E7E6-E65F-46ED-BD55-83C861EA0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AE4A6-DDFA-4E95-AF33-DDF5DC3AE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5F73-F122-4754-96D2-1BDFB354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DFF1C-0FE5-489F-BE9A-2DDE5D4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6634-FC46-40E8-8B2F-D34179F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08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62A9-76C1-4731-983C-C7A78D0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C27F-B54F-4A0A-9AA2-3020D57D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AEB3-E405-4C33-A107-39208F70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1FE50-0892-42E3-B5E3-000601D0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2CB7-938A-4A0D-ACD2-F96F138D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9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4B976-2FBF-4175-8FAF-D55E0505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74D0-B557-43E7-9B96-E39E4D55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200D-A287-4BDF-8F0E-2ED5881D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3915F-EC43-4E5A-8419-6D90CCF5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04A3-8817-45C3-96BA-29DEE31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6BF1-85D4-4A01-8FA4-0B051680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8E5B-19AA-44FA-AAFA-2C511FE50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5D06D-7AB0-47DD-9E09-0C527223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B5215-A5F7-4078-8F7F-FF42E368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5F17-5E3C-450A-9BA0-0F5DBAD7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442DD-F4EF-4F0D-B981-6636B7A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D874-F5F7-4D82-96E4-BFD512A5A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27703-64F0-4E7D-A67E-081169C7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E3AB-D24C-40C4-AA00-4C4C4716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DF93-64E6-47BE-A72F-872F40465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37C64-0AD1-47A2-AB71-B49872AAF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3DF4-62DC-442B-9125-B251D321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BB70F-62D9-4C0C-BE71-DBD962BB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733B8-AF4E-4A3C-99E1-35095BBF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9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1B8C-D8C4-43CE-9C79-562509A5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FB573-1AAB-45E4-B240-FC722C82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04773-4717-4045-AB0F-24A7ABE1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526C3-3C79-4D74-92F0-CD78125E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69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BC599-3CF8-402D-B9C1-4AC05358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07A1E-B708-4D4B-90A6-E5EA7606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DD9C-03F7-42B7-85A3-A5E73BA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3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CE4A-CE45-41D9-A650-F173C3C2F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CEE8-8B56-4C6E-A0F4-320AF6CEF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38222-8FD1-4FB8-ADD6-75C760746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03B80-7E54-4007-9582-959F3711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FC33-FB74-490C-A3A3-0102A243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0B3D9-D164-4584-83D4-53C5F908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0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28B6-937C-4624-94A7-8AD08B34D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2F9DB-C71A-4201-9EE6-90129A4EE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6BBE8-F91A-4537-9FE9-5F7482FCE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A65D5-F8E6-4A10-95DD-6BF76118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9F4E1-2765-4DDF-9839-7E13BC0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2C806-2D43-4C28-B4C1-83DCBF07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18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3F99E-0330-4024-A739-EAA8D3434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82442-E659-486C-ADD1-51A20986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FB7E3-F397-4113-B214-0A40D9097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C8F3-9D58-4D55-9753-4AE1F17FFFAB}" type="datetimeFigureOut">
              <a:rPr lang="fr-FR" smtClean="0"/>
              <a:t>11/12/2019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FD74-9CAD-4E19-B70B-8D3F747E3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910C-DEAA-464C-BFE5-7F10CED2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ADE6E-A94A-495E-BA04-8246CDE19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72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F6AC-557C-4BEE-ADB7-F5E244979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LP30: Rayonnement Dipolaire Electrique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EB18-5D9D-475E-A0E7-65DDC7BE5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Pierre Ghesquière</a:t>
            </a:r>
          </a:p>
        </p:txBody>
      </p:sp>
    </p:spTree>
    <p:extLst>
      <p:ext uri="{BB962C8B-B14F-4D97-AF65-F5344CB8AC3E}">
        <p14:creationId xmlns:p14="http://schemas.microsoft.com/office/powerpoint/2010/main" val="131880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15F1A-5C76-45B9-B0BD-BC594E978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652072" y="91440"/>
            <a:ext cx="8751767" cy="661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9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2D7EE-5562-48B5-99F6-C89A1E276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26" b="4848"/>
          <a:stretch/>
        </p:blipFill>
        <p:spPr>
          <a:xfrm>
            <a:off x="1666438" y="318686"/>
            <a:ext cx="9105006" cy="62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8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CA1660-787A-41D0-B272-4CF1AAE4F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38"/>
          <a:stretch/>
        </p:blipFill>
        <p:spPr>
          <a:xfrm>
            <a:off x="552585" y="203200"/>
            <a:ext cx="1134443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1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4B0C94-B52D-4C17-B922-F22EA8BF96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2" b="21054"/>
          <a:stretch/>
        </p:blipFill>
        <p:spPr>
          <a:xfrm>
            <a:off x="185037" y="843280"/>
            <a:ext cx="11230748" cy="51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1B307-2078-43CC-8B4B-6B7DF731B822}"/>
              </a:ext>
            </a:extLst>
          </p:cNvPr>
          <p:cNvSpPr txBox="1"/>
          <p:nvPr/>
        </p:nvSpPr>
        <p:spPr>
          <a:xfrm>
            <a:off x="751840" y="1127760"/>
            <a:ext cx="9987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endParaRPr lang="fr-FR" dirty="0"/>
          </a:p>
          <a:p>
            <a:r>
              <a:rPr lang="fr-FR" dirty="0"/>
              <a:t>-    Equations de Maxwell</a:t>
            </a:r>
          </a:p>
          <a:p>
            <a:r>
              <a:rPr lang="fr-FR" dirty="0"/>
              <a:t>-    Potentiels (notion de jauge, jauge de Lorentz)</a:t>
            </a:r>
          </a:p>
          <a:p>
            <a:pPr marL="285750" indent="-285750">
              <a:buFontTx/>
              <a:buChar char="-"/>
            </a:pPr>
            <a:r>
              <a:rPr lang="fr-FR" dirty="0"/>
              <a:t>Relation source potentiel en Jauge de Lorentz</a:t>
            </a:r>
          </a:p>
          <a:p>
            <a:pPr marL="285750" indent="-285750">
              <a:buFontTx/>
              <a:buChar char="-"/>
            </a:pPr>
            <a:r>
              <a:rPr lang="fr-FR" dirty="0"/>
              <a:t>Flux de Puissance : Vecteur de </a:t>
            </a:r>
            <a:r>
              <a:rPr lang="fr-FR" dirty="0" err="1"/>
              <a:t>Poynting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Approximation des Régimes Stationnaires</a:t>
            </a:r>
          </a:p>
          <a:p>
            <a:pPr marL="285750" indent="-285750">
              <a:buFontTx/>
              <a:buChar char="-"/>
            </a:pPr>
            <a:r>
              <a:rPr lang="fr-FR" dirty="0"/>
              <a:t>Oscillations forcées : Filtre passe bas du second ordre</a:t>
            </a:r>
          </a:p>
        </p:txBody>
      </p:sp>
    </p:spTree>
    <p:extLst>
      <p:ext uri="{BB962C8B-B14F-4D97-AF65-F5344CB8AC3E}">
        <p14:creationId xmlns:p14="http://schemas.microsoft.com/office/powerpoint/2010/main" val="14041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948DD-2A96-42CD-BCD7-4C792DAAD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 b="21942"/>
          <a:stretch/>
        </p:blipFill>
        <p:spPr>
          <a:xfrm>
            <a:off x="1981201" y="127214"/>
            <a:ext cx="7902606" cy="66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5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60311-812B-4F82-830B-8C397DB50033}"/>
              </a:ext>
            </a:extLst>
          </p:cNvPr>
          <p:cNvGrpSpPr/>
          <p:nvPr/>
        </p:nvGrpSpPr>
        <p:grpSpPr>
          <a:xfrm>
            <a:off x="3515360" y="3581301"/>
            <a:ext cx="7614053" cy="3606088"/>
            <a:chOff x="1978948" y="3664257"/>
            <a:chExt cx="6437745" cy="29355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0EA1827-E505-48B7-9D8E-3B210A0CF5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614" b="29182"/>
            <a:stretch/>
          </p:blipFill>
          <p:spPr>
            <a:xfrm>
              <a:off x="1978948" y="3664257"/>
              <a:ext cx="6266793" cy="2071364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191C3B-4E6B-49AC-B945-25C17E0522FE}"/>
                </a:ext>
              </a:extLst>
            </p:cNvPr>
            <p:cNvSpPr/>
            <p:nvPr/>
          </p:nvSpPr>
          <p:spPr>
            <a:xfrm>
              <a:off x="5504156" y="4053212"/>
              <a:ext cx="2912537" cy="185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54F83E-2DBB-4879-8B2C-932980BB1DED}"/>
                </a:ext>
              </a:extLst>
            </p:cNvPr>
            <p:cNvSpPr/>
            <p:nvPr/>
          </p:nvSpPr>
          <p:spPr>
            <a:xfrm>
              <a:off x="3694484" y="5168907"/>
              <a:ext cx="2835720" cy="143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9D21933-9E28-4944-A323-0CED11409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r="10141" b="59445"/>
          <a:stretch/>
        </p:blipFill>
        <p:spPr>
          <a:xfrm>
            <a:off x="816071" y="65940"/>
            <a:ext cx="7245804" cy="372373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DE9CE75-5FCF-484A-A969-95DAB0C7F6D5}"/>
              </a:ext>
            </a:extLst>
          </p:cNvPr>
          <p:cNvSpPr/>
          <p:nvPr/>
        </p:nvSpPr>
        <p:spPr>
          <a:xfrm>
            <a:off x="8578776" y="3015676"/>
            <a:ext cx="3444717" cy="2279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4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AC2D65-3990-4641-AFC7-574EE12107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77"/>
          <a:stretch/>
        </p:blipFill>
        <p:spPr>
          <a:xfrm>
            <a:off x="1924295" y="1033449"/>
            <a:ext cx="8560825" cy="55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8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CEC18-CDBD-48D8-8F6C-2E1AC6AFC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7" b="44370"/>
          <a:stretch/>
        </p:blipFill>
        <p:spPr>
          <a:xfrm>
            <a:off x="293579" y="320040"/>
            <a:ext cx="5802421" cy="5638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7B6F9D5-DA11-442C-B366-AFC0EF9E2A8B}"/>
              </a:ext>
            </a:extLst>
          </p:cNvPr>
          <p:cNvGrpSpPr/>
          <p:nvPr/>
        </p:nvGrpSpPr>
        <p:grpSpPr>
          <a:xfrm>
            <a:off x="3495040" y="2701806"/>
            <a:ext cx="2966720" cy="675640"/>
            <a:chOff x="3495040" y="2701806"/>
            <a:chExt cx="2966720" cy="675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304794-6485-427D-A458-8966EE977022}"/>
                </a:ext>
              </a:extLst>
            </p:cNvPr>
            <p:cNvSpPr/>
            <p:nvPr/>
          </p:nvSpPr>
          <p:spPr>
            <a:xfrm>
              <a:off x="3495040" y="2701806"/>
              <a:ext cx="2966720" cy="675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36515D-9846-4D33-A065-DDC344DFBB70}"/>
                </a:ext>
              </a:extLst>
            </p:cNvPr>
            <p:cNvSpPr txBox="1"/>
            <p:nvPr/>
          </p:nvSpPr>
          <p:spPr>
            <a:xfrm>
              <a:off x="3616960" y="2854960"/>
              <a:ext cx="2692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Coordonnées Cylindriques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44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9CEC18-CDBD-48D8-8F6C-2E1AC6AFC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7" b="44370"/>
          <a:stretch/>
        </p:blipFill>
        <p:spPr>
          <a:xfrm>
            <a:off x="293579" y="320040"/>
            <a:ext cx="5802421" cy="563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3A7CE3-8BFC-4274-8E1C-F27E74DB2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29" b="14963"/>
          <a:stretch/>
        </p:blipFill>
        <p:spPr>
          <a:xfrm>
            <a:off x="4124429" y="3627120"/>
            <a:ext cx="7773992" cy="27849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6620B9-8572-444E-87AD-DDAB576AAFBC}"/>
              </a:ext>
            </a:extLst>
          </p:cNvPr>
          <p:cNvGrpSpPr/>
          <p:nvPr/>
        </p:nvGrpSpPr>
        <p:grpSpPr>
          <a:xfrm>
            <a:off x="3495040" y="2701806"/>
            <a:ext cx="2966720" cy="675640"/>
            <a:chOff x="3495040" y="2701806"/>
            <a:chExt cx="2966720" cy="6756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DB7A7E-9CC1-4DD6-B385-525438F4C874}"/>
                </a:ext>
              </a:extLst>
            </p:cNvPr>
            <p:cNvSpPr/>
            <p:nvPr/>
          </p:nvSpPr>
          <p:spPr>
            <a:xfrm>
              <a:off x="3495040" y="2701806"/>
              <a:ext cx="2966720" cy="675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47C79B-A287-4DDF-AA3A-311E3B33948D}"/>
                </a:ext>
              </a:extLst>
            </p:cNvPr>
            <p:cNvSpPr txBox="1"/>
            <p:nvPr/>
          </p:nvSpPr>
          <p:spPr>
            <a:xfrm>
              <a:off x="3616960" y="2854960"/>
              <a:ext cx="2692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/>
                <a:t>Coordonnées Cylindriques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46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AE7FF-B3FF-4BD0-BE99-F5208A7C5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5" b="60103"/>
          <a:stretch/>
        </p:blipFill>
        <p:spPr>
          <a:xfrm>
            <a:off x="591884" y="182880"/>
            <a:ext cx="10366030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A4861-46B6-420E-BF33-6EA25CB97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20" b="19917"/>
          <a:stretch/>
        </p:blipFill>
        <p:spPr>
          <a:xfrm>
            <a:off x="1816483" y="2159600"/>
            <a:ext cx="8559034" cy="4698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D279DF-2595-4A0E-A8B9-BEE7913FEB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965" b="60104"/>
          <a:stretch/>
        </p:blipFill>
        <p:spPr>
          <a:xfrm>
            <a:off x="4458083" y="249048"/>
            <a:ext cx="4935156" cy="19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0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55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LP30: Rayonnement Dipolaire Electrique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16</cp:revision>
  <dcterms:created xsi:type="dcterms:W3CDTF">2019-12-08T20:32:22Z</dcterms:created>
  <dcterms:modified xsi:type="dcterms:W3CDTF">2019-12-11T21:46:33Z</dcterms:modified>
</cp:coreProperties>
</file>