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02F413-A38D-4D06-8972-EE047F1188FA}" v="1" dt="2020-03-27T17:51:46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E4ED-BE19-421C-AFAF-D70841077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1F7C3-F6AD-4E49-8246-24CEE76C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AE3B-6298-4371-8677-49932F0A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4B28A-F4E8-4133-B037-37941B58E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C016-2F11-4577-9528-1F2371B6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46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C79D-7972-4319-92BF-516B64E1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68FAD-B463-4552-9C9C-AD09FE61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C399-5CC1-4A05-BA1C-C34190AE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5E97-42B1-458E-B4DE-42EA7795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A9F4-E958-4458-9B07-8BBB6155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0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9646-A022-4E1E-BEF2-737E40AFC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899C9-6465-4DFE-8046-EC532B003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BB55-007F-4C95-ACC4-94BECF8B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BA8A-FB72-4DC4-803E-7DDD84E5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F010-0326-4A9F-AB20-0837C710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78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ADDB-2222-4F4A-B715-86CBBB77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FBEF-1CA5-46C9-9325-1E59FA1C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DEC1-FEA3-45D4-B994-487C571B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ABEBB-3359-482B-A948-7722939B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0A70-AC2D-4D67-93B6-F1D90938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32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2253-BC6D-44BE-B72A-116E4045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C444-796A-4533-8133-1FDEE8AD6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CD0F-D30B-4F79-AAA1-1D03AF39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146D-AF7C-46C5-BCE9-97A284A9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006A-0DD1-40B0-B8AF-59E6B103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76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142B-0AE8-4392-8143-00D17AC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1128-881C-429F-A91F-964AAF8AD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B8FEE-E552-44FB-94F0-D24D2AF14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8F79C-87E2-49AD-BA7F-D6791CE0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7B761-AE19-4D32-BC9A-C1D51632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C60D2-07FB-4EDE-A9C1-B26F94DD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69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A81C-9CF5-4679-BE6A-BDA0157E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2674-9B77-4A93-A29D-EA2C24ED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D49A-C41F-4C15-A151-14122F63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B36FE-FE3F-4E0C-ADD6-E640C6C43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F4BBE-2DF7-414E-9324-87B203410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A5159-3925-49A2-9C9E-0E8DE9FC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31098-3A98-45CC-B2BD-654EEF1A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EF5DC-A05A-4C18-82DE-CC48A361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2DE0-50DA-4E1E-8326-D4E8BD4C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D5338-CCAB-455D-B42C-0B0E46A8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D192B-1A16-41B2-9D0D-6532D768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9CE2B-F293-4C96-A06F-9AD1B349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5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282A9-967D-4A1B-9A91-300A6F9E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6DEAB-387E-438A-B397-109D471F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7CE6F-35B3-454B-B9A3-DFE65564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33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F7CF-2C23-4FCA-B35A-70A38E25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0409-26CB-47D9-9093-B3ADECA7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F3261-8000-4BBD-A189-612297087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99959-EC46-4C63-BAAB-19AB6277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A96D-A182-45B9-8201-A36A5C5E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0CC7C-1382-4E14-9996-961CD0A1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4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E358-D62D-4742-9C0F-0F018CCC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152A8-A1A3-4F94-B75E-4C603891D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AD440-B8F1-4FFB-97C8-2F21AA729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8C1FD-B367-486E-80E4-169BDCC9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0F07D-4037-444C-B25A-B9338613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FCA43-4A5C-44B8-8B46-E6550989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73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25784-AF90-4462-BC3E-97A979C4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A29BC-D3D8-4437-BCA9-1F264EA6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8981-A187-42E9-86AA-D843D6E9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CF1F-289F-44B1-A690-E09A8267F669}" type="datetimeFigureOut">
              <a:rPr lang="fr-FR" smtClean="0"/>
              <a:t>28/03/2020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EFC4-2715-4943-A1CA-4901400B3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84C59-6DB5-4476-B161-1C49914B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BE8D-A1FB-4192-9512-9DA0C3A56A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89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CA2E84-EC7A-4B2B-8F00-6C7D74568931}"/>
              </a:ext>
            </a:extLst>
          </p:cNvPr>
          <p:cNvGrpSpPr/>
          <p:nvPr/>
        </p:nvGrpSpPr>
        <p:grpSpPr>
          <a:xfrm>
            <a:off x="1725134" y="689281"/>
            <a:ext cx="9171465" cy="5479438"/>
            <a:chOff x="1725134" y="689281"/>
            <a:chExt cx="9171465" cy="5479438"/>
          </a:xfrm>
        </p:grpSpPr>
        <p:pic>
          <p:nvPicPr>
            <p:cNvPr id="1026" name="Picture 2" descr="1. Simple Illustration of the Rectangular Potential Barrier  ">
              <a:extLst>
                <a:ext uri="{FF2B5EF4-FFF2-40B4-BE49-F238E27FC236}">
                  <a16:creationId xmlns:a16="http://schemas.microsoft.com/office/drawing/2014/main" id="{908839FE-2E91-4F5E-B0DD-DBB39F22A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134" y="689281"/>
              <a:ext cx="9171465" cy="547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EAC5D2-5C9C-4039-A0F9-B38F3F65ABEE}"/>
                </a:ext>
              </a:extLst>
            </p:cNvPr>
            <p:cNvSpPr/>
            <p:nvPr/>
          </p:nvSpPr>
          <p:spPr>
            <a:xfrm>
              <a:off x="4128117" y="5548544"/>
              <a:ext cx="532660" cy="497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-a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921A6B-751B-4B97-B618-E42D62362CB7}"/>
                </a:ext>
              </a:extLst>
            </p:cNvPr>
            <p:cNvSpPr/>
            <p:nvPr/>
          </p:nvSpPr>
          <p:spPr>
            <a:xfrm>
              <a:off x="7063760" y="5548544"/>
              <a:ext cx="685060" cy="497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dirty="0">
                  <a:solidFill>
                    <a:schemeClr val="tx1"/>
                  </a:solidFill>
                </a:rPr>
                <a:t>+a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55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1783DAE-DFBE-446F-9F9B-425124CA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8" y="1419896"/>
            <a:ext cx="11846363" cy="40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9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3</cp:revision>
  <dcterms:created xsi:type="dcterms:W3CDTF">2020-03-27T16:09:36Z</dcterms:created>
  <dcterms:modified xsi:type="dcterms:W3CDTF">2020-03-28T07:55:54Z</dcterms:modified>
</cp:coreProperties>
</file>