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3BF0C-6137-493D-97C4-57F26EBB6B6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6E2C-FB28-4584-8604-A62AB7DA50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56E2C-FB28-4584-8604-A62AB7DA50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7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CCC7-0479-4E58-9A91-0957D091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87D4F-853E-44B1-8920-5FAE6055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DD43-F2A3-4962-83D6-0548C0D1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7BF2-F605-41A6-AB91-5C7C7BF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6A2D-4A00-48F0-A90D-718C3E5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56F0-82CA-4AE3-8615-978E53EF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B2DB2-B745-4F82-BC6C-C70108E9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6C3E-34C2-4ABE-8B10-A202B5CB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37D6-1679-47B0-938D-8D916BA4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AC9C-6556-4A8B-9302-684FA0E5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2003C-BB8F-48AC-9C72-4526F70E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A430D-4C39-4474-A218-91D0FFFF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8BE2-08C3-4637-97FB-6C6A988D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3F4C-8BF7-4386-9B23-844608C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A0A4-FA36-42C9-BE28-2365101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3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0EB-1E95-41E3-982C-45B0B1B0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EB2E-E099-42FB-A411-84495BA9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DCE2-E160-4DFE-A852-8518D2D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2D5C-EBE4-4F25-9C9A-4A9ECEC7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64D9-76A3-4BDF-9D93-8985E948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0261-73FE-4DE6-BE32-A5A74CA0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D730-4D06-4BDD-8741-DDA642C7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DA26-C9FB-4501-8726-E8E08E06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5CFF-0C7A-4B72-A54A-EF402FF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2D4E-61F3-4B9E-9940-7CC586E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7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86CD-DF5E-4FD2-A9FA-9A74697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D876-01D8-455A-BD9E-1F2E0B323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B9E80-FFC8-46EA-B244-967FBAB8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A787-A85A-453F-B5A9-71BF2A6A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CF01-2606-4A09-9E0D-E1D5E69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2305-728C-4EA5-8153-ED916F0C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6B01-07FF-445D-B746-1FAE9BCA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942D-93AC-4775-8BE4-A5ABDFE9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26D08-5075-4CBF-AA28-2FFF102E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F51E8-1505-4732-933E-2686866A0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B4114-4178-4610-B4FD-9DB1BCE14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32965-89F2-402C-A81E-CC5B6453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13840-96F1-4504-8329-A6E4DC81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9023C-B20F-4EB7-B481-EE34559A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BD42-6FB0-42D0-ADB7-9C3543D5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9347F-A965-4BEA-B49A-47E6EE70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A626-F151-4720-86C0-70E9A64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1845-A1FF-4D33-B1DE-03918A09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DC88-8D00-46E3-83EF-C6C6F1E9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6F01-B88A-49B6-804C-626E35A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B06C-4A20-47E9-A80D-0CA59E0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CEA4-AD69-4C01-8C30-C5EAC7DD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B7C2-0CBB-41C4-A854-A92A1A1B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C997-CDDB-431D-8D2F-497BBE16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1E66-07AE-40B7-8EDE-AD48C436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1431-90C2-4EE1-BC11-BCB97B4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DF525-A0E0-44EB-8749-652E5CAD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FB75-3850-4A27-BC32-15AAA28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30FD4-3A49-43E6-8AF7-F67741A7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8A0-C8B9-4BDF-AABB-E16CEAB0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59E41-1794-4537-9DB2-0E0C5F6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70C02-05E7-4AC8-98FD-15A87F6E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10F2-F34D-4FF4-9C84-D310B93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1CEA8-0EAE-464A-86C7-849455B9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43C9-BFD2-422E-B566-98A6CB81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4701-1ACA-4A70-9383-F924AE318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A202-DCB9-401E-ABF4-CC5C0B57CCF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FD96E-DFC3-4184-8A9C-3A5C4A0E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6708-9D43-4699-BA5D-7E2CA30E6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BF61-28A7-4CED-A5CA-3D6792599F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9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23" Type="http://schemas.openxmlformats.org/officeDocument/2006/relationships/image" Target="../media/image14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34652-AA59-44E4-9A3E-2FB726F6D882}"/>
                  </a:ext>
                </a:extLst>
              </p:cNvPr>
              <p:cNvSpPr txBox="1"/>
              <p:nvPr/>
            </p:nvSpPr>
            <p:spPr>
              <a:xfrm>
                <a:off x="469931" y="1538831"/>
                <a:ext cx="9521073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Chaine linéaire fermée de N atomes,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dirty="0"/>
                  <a:t> : écart par rapport à la position d’équilibre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34652-AA59-44E4-9A3E-2FB726F6D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1" y="1538831"/>
                <a:ext cx="9521073" cy="689163"/>
              </a:xfrm>
              <a:prstGeom prst="rect">
                <a:avLst/>
              </a:prstGeom>
              <a:blipFill>
                <a:blip r:embed="rId3"/>
                <a:stretch>
                  <a:fillRect l="-512" t="-4425" b="-7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04298-B8D8-4B7B-A41A-693EE06AE244}"/>
                  </a:ext>
                </a:extLst>
              </p:cNvPr>
              <p:cNvSpPr txBox="1"/>
              <p:nvPr/>
            </p:nvSpPr>
            <p:spPr>
              <a:xfrm>
                <a:off x="3527746" y="2401813"/>
                <a:ext cx="3212418" cy="308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04298-B8D8-4B7B-A41A-693EE06A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46" y="2401813"/>
                <a:ext cx="3212418" cy="308290"/>
              </a:xfrm>
              <a:prstGeom prst="rect">
                <a:avLst/>
              </a:prstGeom>
              <a:blipFill>
                <a:blip r:embed="rId4"/>
                <a:stretch>
                  <a:fillRect r="-569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9847E1-8667-432F-9F5F-4FE178A42E13}"/>
                  </a:ext>
                </a:extLst>
              </p:cNvPr>
              <p:cNvSpPr txBox="1"/>
              <p:nvPr/>
            </p:nvSpPr>
            <p:spPr>
              <a:xfrm>
                <a:off x="7048677" y="2272042"/>
                <a:ext cx="83131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9847E1-8667-432F-9F5F-4FE178A4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677" y="2272042"/>
                <a:ext cx="831318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D8769-D49C-4BF6-987D-56A8F2BAE501}"/>
                  </a:ext>
                </a:extLst>
              </p:cNvPr>
              <p:cNvSpPr txBox="1"/>
              <p:nvPr/>
            </p:nvSpPr>
            <p:spPr>
              <a:xfrm>
                <a:off x="461913" y="2926996"/>
                <a:ext cx="90120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Linéarité de l’équation différentielle + invariance par translation </a:t>
                </a:r>
                <a:r>
                  <a:rPr lang="fr-F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8D8769-D49C-4BF6-987D-56A8F2BA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" y="2926996"/>
                <a:ext cx="9012025" cy="390748"/>
              </a:xfrm>
              <a:prstGeom prst="rect">
                <a:avLst/>
              </a:prstGeom>
              <a:blipFill>
                <a:blip r:embed="rId6"/>
                <a:stretch>
                  <a:fillRect l="-609" t="-7813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8C7479-8AF4-43F9-985A-2D29B7A57EBC}"/>
              </a:ext>
            </a:extLst>
          </p:cNvPr>
          <p:cNvSpPr txBox="1"/>
          <p:nvPr/>
        </p:nvSpPr>
        <p:spPr>
          <a:xfrm>
            <a:off x="461912" y="3384423"/>
            <a:ext cx="924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Relation de dispersion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ECCFF5-7EB8-4899-974B-A286B4CA413F}"/>
                  </a:ext>
                </a:extLst>
              </p:cNvPr>
              <p:cNvSpPr txBox="1"/>
              <p:nvPr/>
            </p:nvSpPr>
            <p:spPr>
              <a:xfrm>
                <a:off x="3220339" y="3257914"/>
                <a:ext cx="22403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ECCFF5-7EB8-4899-974B-A286B4CA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39" y="3257914"/>
                <a:ext cx="2240357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26A21-2922-4DC0-84D7-D58F070BCCBE}"/>
                  </a:ext>
                </a:extLst>
              </p:cNvPr>
              <p:cNvSpPr txBox="1"/>
              <p:nvPr/>
            </p:nvSpPr>
            <p:spPr>
              <a:xfrm>
                <a:off x="9558779" y="2926996"/>
                <a:ext cx="2240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26A21-2922-4DC0-84D7-D58F070B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779" y="2926996"/>
                <a:ext cx="2240357" cy="369332"/>
              </a:xfrm>
              <a:prstGeom prst="rect">
                <a:avLst/>
              </a:prstGeom>
              <a:blipFill>
                <a:blip r:embed="rId8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0E258A-3487-411F-BAD8-64B1F1E2BE78}"/>
              </a:ext>
            </a:extLst>
          </p:cNvPr>
          <p:cNvSpPr txBox="1"/>
          <p:nvPr/>
        </p:nvSpPr>
        <p:spPr>
          <a:xfrm>
            <a:off x="461911" y="2400585"/>
            <a:ext cx="924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Équation différentielle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22A96-6792-4E89-A2DB-B18CD65B6914}"/>
                  </a:ext>
                </a:extLst>
              </p:cNvPr>
              <p:cNvSpPr txBox="1"/>
              <p:nvPr/>
            </p:nvSpPr>
            <p:spPr>
              <a:xfrm>
                <a:off x="461910" y="4026516"/>
                <a:ext cx="9246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Conditions aux limites périodiques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22A96-6792-4E89-A2DB-B18CD65B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0" y="4026516"/>
                <a:ext cx="9246911" cy="369332"/>
              </a:xfrm>
              <a:prstGeom prst="rect">
                <a:avLst/>
              </a:prstGeom>
              <a:blipFill>
                <a:blip r:embed="rId12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1CD3E2-58BF-47A2-B012-D09C76761045}"/>
                  </a:ext>
                </a:extLst>
              </p:cNvPr>
              <p:cNvSpPr txBox="1"/>
              <p:nvPr/>
            </p:nvSpPr>
            <p:spPr>
              <a:xfrm>
                <a:off x="3863227" y="4345546"/>
                <a:ext cx="1795410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1CD3E2-58BF-47A2-B012-D09C76761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27" y="4345546"/>
                <a:ext cx="1795410" cy="485518"/>
              </a:xfrm>
              <a:prstGeom prst="rect">
                <a:avLst/>
              </a:prstGeom>
              <a:blipFill>
                <a:blip r:embed="rId13"/>
                <a:stretch>
                  <a:fillRect l="-3061" b="-7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C9930D-B61B-47E7-8103-39C9A70652E1}"/>
                  </a:ext>
                </a:extLst>
              </p:cNvPr>
              <p:cNvSpPr txBox="1"/>
              <p:nvPr/>
            </p:nvSpPr>
            <p:spPr>
              <a:xfrm>
                <a:off x="469931" y="5149496"/>
                <a:ext cx="6091357" cy="485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Dégénérescence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C9930D-B61B-47E7-8103-39C9A706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1" y="5149496"/>
                <a:ext cx="6091357" cy="485646"/>
              </a:xfrm>
              <a:prstGeom prst="rect">
                <a:avLst/>
              </a:prstGeom>
              <a:blipFill>
                <a:blip r:embed="rId17"/>
                <a:stretch>
                  <a:fillRect l="-801" b="-88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18AC22F-7E02-4B53-8E39-18B2F36D0AA4}"/>
              </a:ext>
            </a:extLst>
          </p:cNvPr>
          <p:cNvGrpSpPr/>
          <p:nvPr/>
        </p:nvGrpSpPr>
        <p:grpSpPr>
          <a:xfrm>
            <a:off x="7852529" y="3280727"/>
            <a:ext cx="3803319" cy="2441763"/>
            <a:chOff x="6617617" y="3280727"/>
            <a:chExt cx="3803319" cy="2441763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D6E5773-C275-4633-934F-EEF298DD91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4" b="12849"/>
            <a:stretch/>
          </p:blipFill>
          <p:spPr bwMode="auto">
            <a:xfrm>
              <a:off x="7418895" y="3280727"/>
              <a:ext cx="2606348" cy="195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80B98E-D784-473A-A0B0-897609B5C5DA}"/>
                    </a:ext>
                  </a:extLst>
                </p:cNvPr>
                <p:cNvSpPr txBox="1"/>
                <p:nvPr/>
              </p:nvSpPr>
              <p:spPr>
                <a:xfrm>
                  <a:off x="8196210" y="5353158"/>
                  <a:ext cx="1112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80B98E-D784-473A-A0B0-897609B5C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210" y="5353158"/>
                  <a:ext cx="111236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E1321A-7145-4865-ADA2-E7EE32A9B08C}"/>
                    </a:ext>
                  </a:extLst>
                </p:cNvPr>
                <p:cNvSpPr txBox="1"/>
                <p:nvPr/>
              </p:nvSpPr>
              <p:spPr>
                <a:xfrm>
                  <a:off x="6617617" y="4002683"/>
                  <a:ext cx="678728" cy="6769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E1321A-7145-4865-ADA2-E7EE32A9B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617" y="4002683"/>
                  <a:ext cx="678728" cy="67691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05FD75-AF6D-4D2B-9575-F555F045801B}"/>
                    </a:ext>
                  </a:extLst>
                </p:cNvPr>
                <p:cNvSpPr txBox="1"/>
                <p:nvPr/>
              </p:nvSpPr>
              <p:spPr>
                <a:xfrm>
                  <a:off x="9308573" y="5131858"/>
                  <a:ext cx="1112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05FD75-AF6D-4D2B-9575-F555F045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573" y="5131858"/>
                  <a:ext cx="111236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090010-A238-4CF8-8844-3266C2014A69}"/>
                    </a:ext>
                  </a:extLst>
                </p:cNvPr>
                <p:cNvSpPr txBox="1"/>
                <p:nvPr/>
              </p:nvSpPr>
              <p:spPr>
                <a:xfrm>
                  <a:off x="6956981" y="5131858"/>
                  <a:ext cx="1112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090010-A238-4CF8-8844-3266C2014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981" y="5131858"/>
                  <a:ext cx="111236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63DA5B-003D-4ED2-97E6-22FF60FA3708}"/>
                    </a:ext>
                  </a:extLst>
                </p:cNvPr>
                <p:cNvSpPr txBox="1"/>
                <p:nvPr/>
              </p:nvSpPr>
              <p:spPr>
                <a:xfrm>
                  <a:off x="7097503" y="3501083"/>
                  <a:ext cx="4156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63DA5B-003D-4ED2-97E6-22FF60FA3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503" y="3501083"/>
                  <a:ext cx="415659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EF5FB-5B10-4E8B-A849-854FA63015F0}"/>
                    </a:ext>
                  </a:extLst>
                </p:cNvPr>
                <p:cNvSpPr txBox="1"/>
                <p:nvPr/>
              </p:nvSpPr>
              <p:spPr>
                <a:xfrm>
                  <a:off x="8196210" y="5173839"/>
                  <a:ext cx="1112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EF5FB-5B10-4E8B-A849-854FA6301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210" y="5173839"/>
                  <a:ext cx="111236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00E6F9-95C7-458A-960B-D57A5FBECE26}"/>
                  </a:ext>
                </a:extLst>
              </p:cNvPr>
              <p:cNvSpPr txBox="1"/>
              <p:nvPr/>
            </p:nvSpPr>
            <p:spPr>
              <a:xfrm>
                <a:off x="469931" y="4718783"/>
                <a:ext cx="6822098" cy="46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 modes propres régulièrement espacés entre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00E6F9-95C7-458A-960B-D57A5FBE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1" y="4718783"/>
                <a:ext cx="6822098" cy="461217"/>
              </a:xfrm>
              <a:prstGeom prst="rect">
                <a:avLst/>
              </a:prstGeom>
              <a:blipFill>
                <a:blip r:embed="rId25"/>
                <a:stretch>
                  <a:fillRect l="-71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87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3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75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42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7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39B06-4BFD-4C4A-97EF-9C009E24713A}"/>
              </a:ext>
            </a:extLst>
          </p:cNvPr>
          <p:cNvSpPr txBox="1"/>
          <p:nvPr/>
        </p:nvSpPr>
        <p:spPr>
          <a:xfrm>
            <a:off x="5935745" y="318329"/>
            <a:ext cx="5957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u="sng" dirty="0"/>
              <a:t>Généralisation pour un cristal à 3D</a:t>
            </a:r>
            <a:endParaRPr lang="fr-FR" sz="30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C473A2-2076-4C15-A1DB-4F40022ABBE4}"/>
              </a:ext>
            </a:extLst>
          </p:cNvPr>
          <p:cNvCxnSpPr/>
          <p:nvPr/>
        </p:nvCxnSpPr>
        <p:spPr>
          <a:xfrm>
            <a:off x="4355184" y="827376"/>
            <a:ext cx="0" cy="559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C0C344-C601-42F8-A6F8-651ECC1CBB14}"/>
              </a:ext>
            </a:extLst>
          </p:cNvPr>
          <p:cNvSpPr txBox="1"/>
          <p:nvPr/>
        </p:nvSpPr>
        <p:spPr>
          <a:xfrm>
            <a:off x="1118646" y="318329"/>
            <a:ext cx="2171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u="sng" dirty="0"/>
              <a:t>Cristal à 1D</a:t>
            </a:r>
            <a:endParaRPr lang="fr-FR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2C513-67DB-4A9E-8C16-00CB3B6CC623}"/>
              </a:ext>
            </a:extLst>
          </p:cNvPr>
          <p:cNvSpPr txBox="1"/>
          <p:nvPr/>
        </p:nvSpPr>
        <p:spPr>
          <a:xfrm>
            <a:off x="1194061" y="1121789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modes propres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740E-F71B-432C-83DD-E34C2AB787AA}"/>
              </a:ext>
            </a:extLst>
          </p:cNvPr>
          <p:cNvSpPr txBox="1"/>
          <p:nvPr/>
        </p:nvSpPr>
        <p:spPr>
          <a:xfrm>
            <a:off x="5423558" y="1121789"/>
            <a:ext cx="20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3N modes propres</a:t>
            </a:r>
          </a:p>
        </p:txBody>
      </p:sp>
    </p:spTree>
    <p:extLst>
      <p:ext uri="{BB962C8B-B14F-4D97-AF65-F5344CB8AC3E}">
        <p14:creationId xmlns:p14="http://schemas.microsoft.com/office/powerpoint/2010/main" val="428869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1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5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17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23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77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133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21</cp:revision>
  <dcterms:created xsi:type="dcterms:W3CDTF">2020-04-27T14:19:07Z</dcterms:created>
  <dcterms:modified xsi:type="dcterms:W3CDTF">2020-04-28T15:27:07Z</dcterms:modified>
</cp:coreProperties>
</file>