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FF4E-75A0-407B-AA88-F252F617F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8ACED-F849-4604-97D6-20FAB501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88AD-53DF-43E0-84C8-3B36661A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3538-CC48-49AA-B6E1-7186E998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48EF-E5FA-4301-AEB2-3218961A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DC3F-3F2C-4307-B534-2D8F9023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AFBF1-CBFB-4336-9E94-3500C16A0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58A9-AB80-408C-9444-C45EF6E7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4669-439D-44ED-A1F1-FA92D8BF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ACA4-78B3-4D57-B8C1-6B03AA2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4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44297-0DE9-4416-AE0B-087292E25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83F6F-04B7-4A4B-83C2-89AF216AC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48AD-DCAA-402E-AC35-4CD71143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6DDC-8EFD-44A9-A4D4-3526C433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9347-B3A1-449A-99C9-C37177D4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CEF-BCDE-4AC5-8808-39F00D3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9309-0754-454A-9750-4713EE07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5B2D7-BE31-41FD-B322-1915B1C9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C0CE-9950-4F77-AB80-2495D474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CA8B-0D96-484F-8519-5607952B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8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C00-BCA4-4D60-8DD3-3393AF6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3AF-ACA3-410F-B584-ECAA1FFA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A50F-98E3-4C34-97FD-9FD8A366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174D-E568-41BA-A2E0-24C14066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0070-BC8F-4D66-85B9-08845C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75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875B-12CE-4577-A5BA-4D322180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B1E1-B0E8-4CAA-8ADC-753876B9D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5E3A-7855-4E9A-ACF5-47B1DF7E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5BB0-9FC5-44C5-8769-DB639C7C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A7265-558E-40FE-A816-F9EED8B7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7BAC9-32BE-4A4D-B8E5-4B4A4741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5AE-BDA1-4368-B405-D031C8AF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FFFA-7AB6-4279-A4E2-1763FB1E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C0C6-8301-4163-B0E1-7B20140F4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879BF-E93A-4C69-8B79-42F700639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3A8E-7AB0-46FF-9591-FF91BD595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326F4-D018-4D22-AFAC-04DC48EF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F4E30-7583-4199-9C8B-2233049C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2842-2CFC-4944-B6EF-B1771D38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3810-B697-4E6E-AAD5-E6D7DB25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0A518-94AF-480B-875B-69AD421C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EC5C-F595-4179-9458-F9E508B0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4C632-DFF3-4CFC-A863-87A9B3EA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70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6FDA6-6B91-42C5-92D5-4A98E687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FF22-CC9F-4202-A27C-9C6ADB8A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67C5-616B-42AA-916E-BF20D52A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6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F8E-FBA0-4D05-97B8-1720EF2C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5163-7294-4546-B91B-CF0B7AE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2AC20-5091-4DD2-BAD4-B6EBF44A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B3EF-D793-4B98-A98B-833049AF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21609-FA92-4373-88FB-71D44AEF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5DBE2-EEF8-4B7F-B95C-648C63B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3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8C3C-CFCD-4D31-8E20-59D00AF5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26590-050C-43CE-A2A1-6C1E355FC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73D44-54B2-49EB-B800-5D7802E3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A4A0-0AB4-4C25-AA73-D2AE2106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FF26-45C5-4F8A-8822-FB5710AC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F8DF-8F03-4880-84A0-AAD38346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2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9C9CF-BD4F-4494-A726-232E5B87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FCED6-9073-46F5-8323-EF1DDD3C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E6CB-8C2B-4503-82E6-B7F5EA5F5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FD09-5270-41D8-B63B-A46156996634}" type="datetimeFigureOut">
              <a:rPr lang="fr-FR" smtClean="0"/>
              <a:t>24/05/2020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46C2-30F4-467D-BD84-7C3B5CA7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4C7B-195D-4052-AF68-2C8F50AD0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BA0093-168B-480F-B64D-7401AB544600}"/>
                  </a:ext>
                </a:extLst>
              </p:cNvPr>
              <p:cNvSpPr/>
              <p:nvPr/>
            </p:nvSpPr>
            <p:spPr>
              <a:xfrm>
                <a:off x="3048000" y="1896777"/>
                <a:ext cx="6096000" cy="14032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spcAft>
                    <a:spcPts val="0"/>
                  </a:spcAft>
                  <a:buFont typeface="Wingdings" panose="05000000000000000000" pitchFamily="2" charset="2"/>
                  <a:buChar char=""/>
                  <a:tabLst>
                    <a:tab pos="228600" algn="l"/>
                    <a:tab pos="449580" algn="l"/>
                  </a:tabLst>
                </a:pPr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Translation :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0"/>
                  </a:spcAft>
                  <a:buFont typeface="Wingdings" panose="05000000000000000000" pitchFamily="2" charset="2"/>
                  <a:buChar char=""/>
                  <a:tabLst>
                    <a:tab pos="228600" algn="l"/>
                    <a:tab pos="449580" algn="l"/>
                  </a:tabLs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Rotation 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BA0093-168B-480F-B64D-7401AB544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96777"/>
                <a:ext cx="6096000" cy="1403269"/>
              </a:xfrm>
              <a:prstGeom prst="rect">
                <a:avLst/>
              </a:prstGeom>
              <a:blipFill>
                <a:blip r:embed="rId2"/>
                <a:stretch>
                  <a:fillRect l="-600" t="-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8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2</cp:revision>
  <dcterms:created xsi:type="dcterms:W3CDTF">2020-05-24T11:22:15Z</dcterms:created>
  <dcterms:modified xsi:type="dcterms:W3CDTF">2020-05-24T15:42:43Z</dcterms:modified>
</cp:coreProperties>
</file>