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44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4215-0C4E-44C5-8410-0308E3D26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F64E8-E8D2-488B-85FD-658BB50E1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244EC-BA11-4E22-9B9C-4D0682D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341F-05EB-4AED-B4AB-F0C35973A7B2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0BC95-E9E1-4E27-B589-BB4DA47E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F5262-5660-4D4F-ACE7-075D525C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EFC6-0C17-410F-8621-90D96769DC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46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5D39F-0543-46B3-BB94-FDA29A21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E51D1-88B9-4CAD-8084-BD6716D0B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C42CF-A8B7-4077-90B8-B1E106D05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341F-05EB-4AED-B4AB-F0C35973A7B2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E03C8-92C0-4B5B-8E67-16E74532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EE70E-E807-4EF8-AC84-DFFAA7D19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EFC6-0C17-410F-8621-90D96769DC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4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B9B9D-F0A0-4619-B3B0-2CBF45A1F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37858-B145-40F8-AF8F-FC9F81DE5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70CDD-B6CC-4B08-8205-4923FBCC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341F-05EB-4AED-B4AB-F0C35973A7B2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05281-FE71-4172-A063-B8BDEDBCC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DF688-291E-4C7B-AA8B-B5AEEAE3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EFC6-0C17-410F-8621-90D96769DC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01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BA25-53F4-4254-B438-7DE492F1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D2AB5-C201-4C17-BB0C-49E4267FE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FDAF6-3A15-4825-8B90-438459C5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341F-05EB-4AED-B4AB-F0C35973A7B2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778FF-1759-41BC-944F-62593134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686E0-5028-4429-B329-F2D1BE5D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EFC6-0C17-410F-8621-90D96769DC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62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F417-4BCD-4A88-A602-4F9E2F938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05784-BF45-4794-90CF-277F05BF7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D664F-7601-4DAD-882F-98480BE6D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341F-05EB-4AED-B4AB-F0C35973A7B2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F565B-5294-46B0-842D-5570AFEC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774D4-8E78-412E-B022-BEB5D848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EFC6-0C17-410F-8621-90D96769DC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62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D159-3F57-4CB6-A093-0F923AE80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E13E9-1218-4F3F-8EB4-66673AFEA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051A6-E3B5-440E-B606-A100CA9DA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FB3FD-7A8B-43BA-9655-E7CF6203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341F-05EB-4AED-B4AB-F0C35973A7B2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A9E52-A888-47DF-ADE9-E4A76B610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B7611-00D5-4AC0-B2EB-59229BFD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EFC6-0C17-410F-8621-90D96769DC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87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9FB9-D583-4013-A7E9-39858EDF4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90BF7-E2DB-4B10-A65B-029E6D1F6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D9FBF-E549-4F19-89CA-68F816D63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52811F-E0AE-48BB-8A65-E6F1CCEE0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7B4FC-6B5D-4425-B034-B36A206C7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B7A75-616D-4D3D-BD51-580F0050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341F-05EB-4AED-B4AB-F0C35973A7B2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6A6C9E-57C0-4C1E-A13B-70773785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CFAC4-FE01-4DFE-88B0-D2E84F75D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EFC6-0C17-410F-8621-90D96769DC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67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1C79F-C08B-400C-81A9-84A4BC09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6A25E-518A-4C78-9918-1EF1BFE7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341F-05EB-4AED-B4AB-F0C35973A7B2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729AB-8B83-46EA-B0D8-E661E583E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B057C-3C3C-4018-9C8A-38AF9AA83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EFC6-0C17-410F-8621-90D96769DC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83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09781-2FBB-4822-9BAA-A305CA45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341F-05EB-4AED-B4AB-F0C35973A7B2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BF7127-ACE1-4D50-9782-F41820CCA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85D53-704D-4690-A3D0-510CCD15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EFC6-0C17-410F-8621-90D96769DC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84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7340F-BCB5-4362-84AB-8F67484E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29B4A-FB9D-4082-A561-895477EAF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DEA3E-BF61-4602-92FC-9FF876705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E1AF6-B3B1-478D-AD2F-816713AC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341F-05EB-4AED-B4AB-F0C35973A7B2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2DE1E-AA65-4E26-88E7-03EB1989B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14CBD-FCC4-45CE-912F-1C068515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EFC6-0C17-410F-8621-90D96769DC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09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A9E6-4973-4C63-9F5B-8EC82233B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8EEB4C-B8F9-4678-A503-19FB65C85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9A7D5-ABED-4A93-B6AB-C333553DB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84F39-9BAA-46B8-BF01-8666DB5E3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341F-05EB-4AED-B4AB-F0C35973A7B2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2C33F-BD13-4237-86B3-5C516E52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9201E-691A-480F-A482-5F665F3C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EFC6-0C17-410F-8621-90D96769DC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74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3918AD-E6AB-4750-A45E-5B3C38DE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79538-0D84-40FA-BE6D-134A08CD8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5D90D-1671-41DA-9128-7EDFF2EAE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8341F-05EB-4AED-B4AB-F0C35973A7B2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56824-40EA-4777-B7B2-38C81312C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E197A-ADFD-4F3B-BD9C-E895ED465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EFC6-0C17-410F-8621-90D96769DC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73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566E092-7C0F-48CD-9D21-BECB6D331FFA}"/>
              </a:ext>
            </a:extLst>
          </p:cNvPr>
          <p:cNvSpPr/>
          <p:nvPr/>
        </p:nvSpPr>
        <p:spPr>
          <a:xfrm>
            <a:off x="3741078" y="1628731"/>
            <a:ext cx="2774022" cy="2106202"/>
          </a:xfrm>
          <a:prstGeom prst="ellipse">
            <a:avLst/>
          </a:prstGeom>
          <a:solidFill>
            <a:schemeClr val="tx2">
              <a:lumMod val="40000"/>
              <a:lumOff val="60000"/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0B2BF8-EB2F-4F8A-854F-0FC582A02C84}"/>
              </a:ext>
            </a:extLst>
          </p:cNvPr>
          <p:cNvSpPr/>
          <p:nvPr/>
        </p:nvSpPr>
        <p:spPr>
          <a:xfrm>
            <a:off x="4263134" y="2681832"/>
            <a:ext cx="2774022" cy="2106202"/>
          </a:xfrm>
          <a:prstGeom prst="ellipse">
            <a:avLst/>
          </a:prstGeom>
          <a:solidFill>
            <a:schemeClr val="accent2">
              <a:lumMod val="40000"/>
              <a:lumOff val="60000"/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0CF8521-6148-4DE2-9068-C361AAD0C4DA}"/>
              </a:ext>
            </a:extLst>
          </p:cNvPr>
          <p:cNvSpPr/>
          <p:nvPr/>
        </p:nvSpPr>
        <p:spPr>
          <a:xfrm>
            <a:off x="6323523" y="1400869"/>
            <a:ext cx="2774022" cy="2106202"/>
          </a:xfrm>
          <a:prstGeom prst="ellipse">
            <a:avLst/>
          </a:prstGeom>
          <a:solidFill>
            <a:schemeClr val="accent5">
              <a:lumMod val="60000"/>
              <a:lumOff val="40000"/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18045B-549F-4416-AED4-5DE9601162D0}"/>
              </a:ext>
            </a:extLst>
          </p:cNvPr>
          <p:cNvSpPr/>
          <p:nvPr/>
        </p:nvSpPr>
        <p:spPr>
          <a:xfrm>
            <a:off x="6283710" y="2582028"/>
            <a:ext cx="2774022" cy="2106202"/>
          </a:xfrm>
          <a:prstGeom prst="ellipse">
            <a:avLst/>
          </a:prstGeom>
          <a:solidFill>
            <a:schemeClr val="accent4">
              <a:lumMod val="40000"/>
              <a:lumOff val="60000"/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>
                <a:solidFill>
                  <a:schemeClr val="tx1"/>
                </a:solidFill>
              </a:rPr>
              <a:t>Dimension </a:t>
            </a:r>
            <a:r>
              <a:rPr lang="fr-FR" sz="2100" b="1" dirty="0">
                <a:solidFill>
                  <a:schemeClr val="tx1"/>
                </a:solidFill>
              </a:rPr>
              <a:t>interactionnelle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F111AD-3955-423E-A8B1-1FD2B8B8C6D9}"/>
              </a:ext>
            </a:extLst>
          </p:cNvPr>
          <p:cNvSpPr/>
          <p:nvPr/>
        </p:nvSpPr>
        <p:spPr>
          <a:xfrm>
            <a:off x="4708990" y="610398"/>
            <a:ext cx="2774022" cy="2106202"/>
          </a:xfrm>
          <a:prstGeom prst="ellipse">
            <a:avLst/>
          </a:prstGeom>
          <a:solidFill>
            <a:schemeClr val="accent6">
              <a:lumMod val="60000"/>
              <a:lumOff val="40000"/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13FECB-1C44-4386-AE27-1DCFAA359824}"/>
              </a:ext>
            </a:extLst>
          </p:cNvPr>
          <p:cNvSpPr txBox="1"/>
          <p:nvPr/>
        </p:nvSpPr>
        <p:spPr>
          <a:xfrm>
            <a:off x="7282676" y="1812587"/>
            <a:ext cx="1846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/>
              <a:t>Dimension </a:t>
            </a:r>
          </a:p>
          <a:p>
            <a:pPr algn="ctr"/>
            <a:r>
              <a:rPr lang="fr-FR" sz="2200" b="1" dirty="0"/>
              <a:t>affective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97542D-9A2D-4314-9FFC-551EB697F1C4}"/>
              </a:ext>
            </a:extLst>
          </p:cNvPr>
          <p:cNvSpPr txBox="1"/>
          <p:nvPr/>
        </p:nvSpPr>
        <p:spPr>
          <a:xfrm>
            <a:off x="5172843" y="809388"/>
            <a:ext cx="1846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/>
              <a:t>Dimension </a:t>
            </a:r>
          </a:p>
          <a:p>
            <a:pPr algn="ctr"/>
            <a:r>
              <a:rPr lang="fr-FR" sz="2200" b="1" dirty="0"/>
              <a:t>sociale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44B7F3-4EEB-438A-9D3F-A1D48D44B594}"/>
              </a:ext>
            </a:extLst>
          </p:cNvPr>
          <p:cNvSpPr txBox="1"/>
          <p:nvPr/>
        </p:nvSpPr>
        <p:spPr>
          <a:xfrm>
            <a:off x="3585498" y="2146149"/>
            <a:ext cx="1846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/>
              <a:t>Dimension </a:t>
            </a:r>
          </a:p>
          <a:p>
            <a:pPr algn="ctr"/>
            <a:r>
              <a:rPr lang="fr-FR" sz="2200" b="1" dirty="0"/>
              <a:t>linguistique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487B9B-F7B0-4A03-A7CB-AED9DDFC26BE}"/>
              </a:ext>
            </a:extLst>
          </p:cNvPr>
          <p:cNvSpPr txBox="1"/>
          <p:nvPr/>
        </p:nvSpPr>
        <p:spPr>
          <a:xfrm>
            <a:off x="4447745" y="3250408"/>
            <a:ext cx="18463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/>
              <a:t>Dimension </a:t>
            </a:r>
          </a:p>
          <a:p>
            <a:pPr algn="ctr"/>
            <a:r>
              <a:rPr lang="fr-FR" sz="2200" b="1" dirty="0"/>
              <a:t>cognitivo-langagière</a:t>
            </a:r>
          </a:p>
        </p:txBody>
      </p:sp>
    </p:spTree>
    <p:extLst>
      <p:ext uri="{BB962C8B-B14F-4D97-AF65-F5344CB8AC3E}">
        <p14:creationId xmlns:p14="http://schemas.microsoft.com/office/powerpoint/2010/main" val="550351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1</cp:revision>
  <dcterms:created xsi:type="dcterms:W3CDTF">2021-02-16T07:44:48Z</dcterms:created>
  <dcterms:modified xsi:type="dcterms:W3CDTF">2021-02-16T11:32:50Z</dcterms:modified>
</cp:coreProperties>
</file>