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43" autoAdjust="0"/>
  </p:normalViewPr>
  <p:slideViewPr>
    <p:cSldViewPr snapToGrid="0">
      <p:cViewPr>
        <p:scale>
          <a:sx n="70" d="100"/>
          <a:sy n="70" d="100"/>
        </p:scale>
        <p:origin x="-152" y="-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F88C-3105-4BD2-8C78-051317657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8A619-8910-42F6-8594-03DE1E0C8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5011A-9D07-4904-9FC3-DD573E4F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16175-C4D5-42D7-BA9A-548F883B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1E360-F434-4B18-8877-3D8F572D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60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C45F-B253-4477-923A-B82AA147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A507D-78CA-4E2C-B451-9471033FD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FEADB-1AA9-4C34-A2DB-EB02656E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0F598-6208-4214-853D-7B677D57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048E5-07BC-4C4B-AE3E-5CB45C95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48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FEF6E2-C35F-4496-8B71-5AB3DB6A7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07B08-1F1C-498E-91AE-E6E127915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A8CE8-F8CA-4133-A777-4703EFC2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0363A-4494-49E7-98CE-B08BD7D2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374B9-342C-452A-AC78-7E91FB75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30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5CF4-F878-4B0C-8C8E-6EE0717E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23171-4864-4839-8E98-2AA33BF35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25D9-A51C-4E45-A431-B6C00FE53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C2B01-DB60-47F8-8FB0-1A3EC542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C67D7-BA53-4F18-A7A4-7AB47011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23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A342-4DBC-4F2B-BA7B-B0C5CDDB5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B1CE1-2ED9-4B12-95C0-01FCCFCC4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7D721-B21B-4CA0-8323-2224AB09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C7BD3-B58A-441F-AE41-26358A5E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DB282-ACC6-4C89-89BC-CF40851D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48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0E4F-3353-4CFD-BC87-34DC4EAC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4089D-2D1E-47CC-BE1D-A59C7A9BA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E21F8-9DB7-4B6F-B85A-70018C30B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71592-383B-49C1-92DA-24FC42B2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D6FB7-8673-4410-8A49-C5D6C107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47F76-2321-4A77-AD66-AF2F424D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81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0FEB-F8B9-4947-8220-481B329C9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073A7-198F-403B-A9C6-B27610DDA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2A276-2068-42B9-994B-A85B376E7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98920-4CE7-417C-8480-197DE7A8F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B2366-3703-4024-8928-A2D132CB0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F17B3-ACE4-4628-9CFA-35564D6E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3C9A63-B789-4F25-A4BD-C37B4BE1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D6CDA-F3DE-492F-88C7-AB4D3C67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45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048A-CEB3-4942-B167-7F9B01C3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35A71-3056-4F24-9BA6-ED4DD684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E4D72-8C64-4596-A5B3-6B143660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43F3E-A9D1-4D88-AA74-59A1CEEE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85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89046-C112-428E-BFC5-9D431403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7AD63E-3FEE-458D-B658-AEDE86E5C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21ABA-BC74-417B-86CD-723C915B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88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4753-1F4B-4F8B-9C88-5E986EAE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47874-2B01-4F9B-850E-5F3EC5077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25197-C584-4CEA-ADC0-3391BD398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E495B-9829-45E0-A493-D69197C5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75DA0-DA40-4287-AA82-1CDCF8B9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AE474-59C6-47D8-B790-61145694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4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18B9-051A-4F14-A426-796A3691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BDB03-81A5-42C7-9CB0-6103BEB7A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B3F96-EB54-4673-B20A-962D32EB3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2E4F3-E12D-4A7D-A074-1ED5728B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95EC2-0688-461C-9446-D94A3F4B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B22F7-647C-4EEC-8927-B9015733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13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E6F8BD-DC7E-48F4-945B-A1D743FB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FDD5-CE7E-4DFF-8658-B225265F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09DB7-8ED1-4807-A89C-AB997EF72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47439-A258-4A23-85FD-7826B78FC1E1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50F36-4FBD-4F05-A72A-C20551D39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00E43-A036-4F27-B822-0DFFC2C73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06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A778A3-18C2-4058-8064-9269F13F9C6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849" y="564515"/>
            <a:ext cx="10334625" cy="550545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1B821771-36A3-4CDD-9E66-59081D5A6D1F}"/>
              </a:ext>
            </a:extLst>
          </p:cNvPr>
          <p:cNvGrpSpPr/>
          <p:nvPr/>
        </p:nvGrpSpPr>
        <p:grpSpPr>
          <a:xfrm rot="1186289">
            <a:off x="850232" y="1198880"/>
            <a:ext cx="3267337" cy="3246120"/>
            <a:chOff x="1891284" y="-688812"/>
            <a:chExt cx="2087896" cy="3246120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EB718E6-9C1E-4DD6-A0D1-0B243393292D}"/>
                </a:ext>
              </a:extLst>
            </p:cNvPr>
            <p:cNvCxnSpPr>
              <a:cxnSpLocks/>
            </p:cNvCxnSpPr>
            <p:nvPr/>
          </p:nvCxnSpPr>
          <p:spPr>
            <a:xfrm rot="20413711">
              <a:off x="1891284" y="-688812"/>
              <a:ext cx="2087896" cy="324612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6205D11-5360-4751-A2A7-B2130C5A19F6}"/>
                </a:ext>
              </a:extLst>
            </p:cNvPr>
            <p:cNvCxnSpPr>
              <a:cxnSpLocks/>
            </p:cNvCxnSpPr>
            <p:nvPr/>
          </p:nvCxnSpPr>
          <p:spPr>
            <a:xfrm rot="20413711">
              <a:off x="3194412" y="1112969"/>
              <a:ext cx="25377" cy="4024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295C06F-6F9C-4C5B-9259-9E1C0D715E82}"/>
              </a:ext>
            </a:extLst>
          </p:cNvPr>
          <p:cNvSpPr txBox="1"/>
          <p:nvPr/>
        </p:nvSpPr>
        <p:spPr>
          <a:xfrm>
            <a:off x="4916209" y="3293327"/>
            <a:ext cx="326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F’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73DAC8-E58A-4D8A-8EF8-8871DC9D75B5}"/>
              </a:ext>
            </a:extLst>
          </p:cNvPr>
          <p:cNvGrpSpPr/>
          <p:nvPr/>
        </p:nvGrpSpPr>
        <p:grpSpPr>
          <a:xfrm flipV="1">
            <a:off x="838849" y="2772411"/>
            <a:ext cx="3270814" cy="45719"/>
            <a:chOff x="1797589" y="1132840"/>
            <a:chExt cx="2312073" cy="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898A521-EDBE-4C0B-BE6D-0D4B477BDC4E}"/>
                </a:ext>
              </a:extLst>
            </p:cNvPr>
            <p:cNvCxnSpPr/>
            <p:nvPr/>
          </p:nvCxnSpPr>
          <p:spPr>
            <a:xfrm>
              <a:off x="1797589" y="1132840"/>
              <a:ext cx="2312073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05E19AF-837C-4CFA-AE46-0A535D7D1D6B}"/>
                </a:ext>
              </a:extLst>
            </p:cNvPr>
            <p:cNvCxnSpPr>
              <a:cxnSpLocks/>
            </p:cNvCxnSpPr>
            <p:nvPr/>
          </p:nvCxnSpPr>
          <p:spPr>
            <a:xfrm>
              <a:off x="3473490" y="1132840"/>
              <a:ext cx="46567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86089D-3217-456B-BC03-6A3EBF5DE2B6}"/>
              </a:ext>
            </a:extLst>
          </p:cNvPr>
          <p:cNvGrpSpPr/>
          <p:nvPr/>
        </p:nvGrpSpPr>
        <p:grpSpPr>
          <a:xfrm>
            <a:off x="878870" y="2275840"/>
            <a:ext cx="3238701" cy="1076367"/>
            <a:chOff x="2201936" y="1229571"/>
            <a:chExt cx="1909917" cy="54628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A101970-69A7-475B-9102-4EFF986B545C}"/>
                </a:ext>
              </a:extLst>
            </p:cNvPr>
            <p:cNvCxnSpPr>
              <a:cxnSpLocks/>
            </p:cNvCxnSpPr>
            <p:nvPr/>
          </p:nvCxnSpPr>
          <p:spPr>
            <a:xfrm>
              <a:off x="2201936" y="1229571"/>
              <a:ext cx="1909917" cy="546281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C45ACD3-946E-4ADE-ADBE-6642B00A752D}"/>
                </a:ext>
              </a:extLst>
            </p:cNvPr>
            <p:cNvCxnSpPr>
              <a:cxnSpLocks/>
            </p:cNvCxnSpPr>
            <p:nvPr/>
          </p:nvCxnSpPr>
          <p:spPr>
            <a:xfrm>
              <a:off x="3512852" y="1607706"/>
              <a:ext cx="33357" cy="8869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5CDB3F1-A21B-448E-BCA2-C7F02848EB0D}"/>
              </a:ext>
            </a:extLst>
          </p:cNvPr>
          <p:cNvCxnSpPr>
            <a:cxnSpLocks/>
          </p:cNvCxnSpPr>
          <p:nvPr/>
        </p:nvCxnSpPr>
        <p:spPr>
          <a:xfrm flipV="1">
            <a:off x="2491682" y="2819717"/>
            <a:ext cx="0" cy="79689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id="{5AF6DE62-91A3-4DF0-9331-4FDD0E7C6BE9}"/>
              </a:ext>
            </a:extLst>
          </p:cNvPr>
          <p:cNvSpPr/>
          <p:nvPr/>
        </p:nvSpPr>
        <p:spPr>
          <a:xfrm>
            <a:off x="2426376" y="2745115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1A15F5-4B1F-49CD-8E9D-FB6A92FD060A}"/>
              </a:ext>
            </a:extLst>
          </p:cNvPr>
          <p:cNvCxnSpPr>
            <a:cxnSpLocks/>
          </p:cNvCxnSpPr>
          <p:nvPr/>
        </p:nvCxnSpPr>
        <p:spPr>
          <a:xfrm>
            <a:off x="4109359" y="1722120"/>
            <a:ext cx="0" cy="325120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E9CBBAE-4D29-4378-ADEB-14881241AF85}"/>
              </a:ext>
            </a:extLst>
          </p:cNvPr>
          <p:cNvSpPr txBox="1"/>
          <p:nvPr/>
        </p:nvSpPr>
        <p:spPr>
          <a:xfrm>
            <a:off x="2255127" y="3439680"/>
            <a:ext cx="553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E62FFE8-3D9C-4F5C-9BCD-82630DC76DE4}"/>
              </a:ext>
            </a:extLst>
          </p:cNvPr>
          <p:cNvSpPr txBox="1"/>
          <p:nvPr/>
        </p:nvSpPr>
        <p:spPr>
          <a:xfrm>
            <a:off x="2477110" y="2526675"/>
            <a:ext cx="658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82BC4FB9-ABA5-4A77-A4B3-A004E4458461}"/>
              </a:ext>
            </a:extLst>
          </p:cNvPr>
          <p:cNvSpPr/>
          <p:nvPr/>
        </p:nvSpPr>
        <p:spPr>
          <a:xfrm>
            <a:off x="4002625" y="3252174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CD4C52-E85D-43B1-B4B3-094523B0A9B1}"/>
              </a:ext>
            </a:extLst>
          </p:cNvPr>
          <p:cNvSpPr txBox="1"/>
          <p:nvPr/>
        </p:nvSpPr>
        <p:spPr>
          <a:xfrm>
            <a:off x="4146209" y="3293327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</a:t>
            </a:r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F76FA697-AAD6-4B20-81D4-8DA1439426DA}"/>
              </a:ext>
            </a:extLst>
          </p:cNvPr>
          <p:cNvSpPr/>
          <p:nvPr/>
        </p:nvSpPr>
        <p:spPr>
          <a:xfrm>
            <a:off x="5087556" y="3250779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Multiplication Sign 49">
            <a:extLst>
              <a:ext uri="{FF2B5EF4-FFF2-40B4-BE49-F238E27FC236}">
                <a16:creationId xmlns:a16="http://schemas.microsoft.com/office/drawing/2014/main" id="{9F1ED29B-C53F-4BCF-92B2-5D9FC60C7242}"/>
              </a:ext>
            </a:extLst>
          </p:cNvPr>
          <p:cNvSpPr/>
          <p:nvPr/>
        </p:nvSpPr>
        <p:spPr>
          <a:xfrm>
            <a:off x="2416216" y="3551906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0B861D-2E12-4BAD-A75D-977609FE1575}"/>
              </a:ext>
            </a:extLst>
          </p:cNvPr>
          <p:cNvSpPr txBox="1"/>
          <p:nvPr/>
        </p:nvSpPr>
        <p:spPr>
          <a:xfrm>
            <a:off x="4008167" y="1444982"/>
            <a:ext cx="2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Lentille</a:t>
            </a:r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71A3B1E3-1F5D-4BAE-8912-064C7D69267D}"/>
              </a:ext>
            </a:extLst>
          </p:cNvPr>
          <p:cNvSpPr/>
          <p:nvPr/>
        </p:nvSpPr>
        <p:spPr>
          <a:xfrm>
            <a:off x="2922425" y="3250779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FE7727-F782-48FD-A4C4-64976FEBC437}"/>
              </a:ext>
            </a:extLst>
          </p:cNvPr>
          <p:cNvSpPr txBox="1"/>
          <p:nvPr/>
        </p:nvSpPr>
        <p:spPr>
          <a:xfrm>
            <a:off x="2817004" y="3347720"/>
            <a:ext cx="21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CD01899-8696-4DCB-8CC8-CDAFA349A46F}"/>
              </a:ext>
            </a:extLst>
          </p:cNvPr>
          <p:cNvCxnSpPr>
            <a:cxnSpLocks/>
          </p:cNvCxnSpPr>
          <p:nvPr/>
        </p:nvCxnSpPr>
        <p:spPr>
          <a:xfrm flipV="1">
            <a:off x="8435083" y="914401"/>
            <a:ext cx="0" cy="4880224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259BF26-9E87-4C89-92E2-8349D237258A}"/>
              </a:ext>
            </a:extLst>
          </p:cNvPr>
          <p:cNvSpPr txBox="1"/>
          <p:nvPr/>
        </p:nvSpPr>
        <p:spPr>
          <a:xfrm>
            <a:off x="8435084" y="829548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Ecran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3C0F6F0-DEC0-41A5-841B-A59EF02F23B8}"/>
              </a:ext>
            </a:extLst>
          </p:cNvPr>
          <p:cNvSpPr txBox="1"/>
          <p:nvPr/>
        </p:nvSpPr>
        <p:spPr>
          <a:xfrm>
            <a:off x="1217307" y="2969521"/>
            <a:ext cx="126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>
                <a:solidFill>
                  <a:srgbClr val="00B050"/>
                </a:solidFill>
              </a:rPr>
              <a:t>Objet = Diapositive</a:t>
            </a:r>
          </a:p>
        </p:txBody>
      </p:sp>
      <p:sp>
        <p:nvSpPr>
          <p:cNvPr id="65" name="Multiplication Sign 64">
            <a:extLst>
              <a:ext uri="{FF2B5EF4-FFF2-40B4-BE49-F238E27FC236}">
                <a16:creationId xmlns:a16="http://schemas.microsoft.com/office/drawing/2014/main" id="{654F2862-FB9D-4EA2-860D-BC0E33C057C8}"/>
              </a:ext>
            </a:extLst>
          </p:cNvPr>
          <p:cNvSpPr/>
          <p:nvPr/>
        </p:nvSpPr>
        <p:spPr>
          <a:xfrm>
            <a:off x="2433888" y="3281564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EFA78E9-FFC1-41A8-8244-033B397282AA}"/>
              </a:ext>
            </a:extLst>
          </p:cNvPr>
          <p:cNvSpPr txBox="1"/>
          <p:nvPr/>
        </p:nvSpPr>
        <p:spPr>
          <a:xfrm>
            <a:off x="2524633" y="3053524"/>
            <a:ext cx="553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2408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AA923A-1983-4F69-9122-57C2B0AEAD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1891" y="594995"/>
            <a:ext cx="10334625" cy="550545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E59AD5C-53C5-4943-B307-8A2F89746B2D}"/>
              </a:ext>
            </a:extLst>
          </p:cNvPr>
          <p:cNvCxnSpPr>
            <a:cxnSpLocks/>
          </p:cNvCxnSpPr>
          <p:nvPr/>
        </p:nvCxnSpPr>
        <p:spPr>
          <a:xfrm>
            <a:off x="5018004" y="1765427"/>
            <a:ext cx="0" cy="3253317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69B158-452D-416B-BCEA-77B8851D56DD}"/>
              </a:ext>
            </a:extLst>
          </p:cNvPr>
          <p:cNvCxnSpPr>
            <a:cxnSpLocks/>
          </p:cNvCxnSpPr>
          <p:nvPr/>
        </p:nvCxnSpPr>
        <p:spPr>
          <a:xfrm flipV="1">
            <a:off x="1249987" y="2817206"/>
            <a:ext cx="0" cy="16367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71CD5B-8BA7-425F-B572-85CA6E3CC781}"/>
              </a:ext>
            </a:extLst>
          </p:cNvPr>
          <p:cNvSpPr txBox="1"/>
          <p:nvPr/>
        </p:nvSpPr>
        <p:spPr>
          <a:xfrm>
            <a:off x="596037" y="3971530"/>
            <a:ext cx="85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Objet 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41DBA2A3-2DE1-4CC4-8ACB-684AA71BB662}"/>
              </a:ext>
            </a:extLst>
          </p:cNvPr>
          <p:cNvSpPr/>
          <p:nvPr/>
        </p:nvSpPr>
        <p:spPr>
          <a:xfrm>
            <a:off x="1165928" y="2731551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B07E7860-0AF5-455A-BCDE-62213D6FDC6D}"/>
              </a:ext>
            </a:extLst>
          </p:cNvPr>
          <p:cNvSpPr/>
          <p:nvPr/>
        </p:nvSpPr>
        <p:spPr>
          <a:xfrm>
            <a:off x="1155407" y="4362743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D07958-A7F2-4457-8FDE-4A8A37436975}"/>
              </a:ext>
            </a:extLst>
          </p:cNvPr>
          <p:cNvSpPr txBox="1"/>
          <p:nvPr/>
        </p:nvSpPr>
        <p:spPr>
          <a:xfrm>
            <a:off x="1053088" y="2495951"/>
            <a:ext cx="658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32EF97-97B5-4DC5-8B03-52FBECDE2AD8}"/>
              </a:ext>
            </a:extLst>
          </p:cNvPr>
          <p:cNvSpPr txBox="1"/>
          <p:nvPr/>
        </p:nvSpPr>
        <p:spPr>
          <a:xfrm>
            <a:off x="1053088" y="4468717"/>
            <a:ext cx="553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5850A6-FF4A-4555-8630-85F42A6B9E3F}"/>
              </a:ext>
            </a:extLst>
          </p:cNvPr>
          <p:cNvSpPr txBox="1"/>
          <p:nvPr/>
        </p:nvSpPr>
        <p:spPr>
          <a:xfrm>
            <a:off x="4954402" y="1480881"/>
            <a:ext cx="9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Lentille</a:t>
            </a:r>
          </a:p>
        </p:txBody>
      </p:sp>
    </p:spTree>
    <p:extLst>
      <p:ext uri="{BB962C8B-B14F-4D97-AF65-F5344CB8AC3E}">
        <p14:creationId xmlns:p14="http://schemas.microsoft.com/office/powerpoint/2010/main" val="85704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3E23C0-E20C-4F1A-8E45-EE461221A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422" y="434517"/>
            <a:ext cx="2872463" cy="208346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8" name="Picture 6" descr="Résultat de recherche d'images pour &quot;photo couleur vieille&quot;">
            <a:extLst>
              <a:ext uri="{FF2B5EF4-FFF2-40B4-BE49-F238E27FC236}">
                <a16:creationId xmlns:a16="http://schemas.microsoft.com/office/drawing/2014/main" id="{88193448-2A28-4C0F-A146-73BCF7835B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  <a14:imgEffect>
                      <a14:sharpenSoften amount="-50000"/>
                    </a14:imgEffect>
                    <a14:imgEffect>
                      <a14:saturation sat="20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71" t="5624" r="4744" b="8062"/>
          <a:stretch/>
        </p:blipFill>
        <p:spPr bwMode="auto">
          <a:xfrm>
            <a:off x="2975050" y="853068"/>
            <a:ext cx="1907319" cy="13652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4DF5897-C942-4684-A521-76A8033C1923}"/>
              </a:ext>
            </a:extLst>
          </p:cNvPr>
          <p:cNvSpPr/>
          <p:nvPr/>
        </p:nvSpPr>
        <p:spPr>
          <a:xfrm rot="971670">
            <a:off x="4603739" y="1687730"/>
            <a:ext cx="761676" cy="12700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6FF20DC-213E-45D6-B231-E6EBC3AF055E}"/>
              </a:ext>
            </a:extLst>
          </p:cNvPr>
          <p:cNvCxnSpPr>
            <a:cxnSpLocks/>
          </p:cNvCxnSpPr>
          <p:nvPr/>
        </p:nvCxnSpPr>
        <p:spPr>
          <a:xfrm flipH="1" flipV="1">
            <a:off x="4953057" y="2381693"/>
            <a:ext cx="1182788" cy="348986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10E35E8-D1A4-43A9-81BB-06E794A24A16}"/>
              </a:ext>
            </a:extLst>
          </p:cNvPr>
          <p:cNvCxnSpPr>
            <a:cxnSpLocks/>
          </p:cNvCxnSpPr>
          <p:nvPr/>
        </p:nvCxnSpPr>
        <p:spPr>
          <a:xfrm flipH="1" flipV="1">
            <a:off x="5118871" y="1889029"/>
            <a:ext cx="464367" cy="494362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CF55166-92C4-418E-8B9E-3F9027CEE27B}"/>
              </a:ext>
            </a:extLst>
          </p:cNvPr>
          <p:cNvCxnSpPr>
            <a:cxnSpLocks/>
          </p:cNvCxnSpPr>
          <p:nvPr/>
        </p:nvCxnSpPr>
        <p:spPr>
          <a:xfrm flipH="1" flipV="1">
            <a:off x="4886790" y="2801435"/>
            <a:ext cx="696448" cy="6098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ésultat de recherche d'images pour &quot;diapositive&quot;">
            <a:extLst>
              <a:ext uri="{FF2B5EF4-FFF2-40B4-BE49-F238E27FC236}">
                <a16:creationId xmlns:a16="http://schemas.microsoft.com/office/drawing/2014/main" id="{A14F25FB-7462-4134-8C30-5376ECD19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7" t="21134" r="51373" b="22967"/>
          <a:stretch/>
        </p:blipFill>
        <p:spPr bwMode="auto">
          <a:xfrm>
            <a:off x="5518362" y="2218267"/>
            <a:ext cx="1030437" cy="98213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906804-7875-45FD-BA86-31B52D8C0B9E}"/>
              </a:ext>
            </a:extLst>
          </p:cNvPr>
          <p:cNvSpPr txBox="1"/>
          <p:nvPr/>
        </p:nvSpPr>
        <p:spPr>
          <a:xfrm>
            <a:off x="6095999" y="931333"/>
            <a:ext cx="1684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Lentille convergente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D119C2-A7C4-4D56-A4B9-2360ECB85529}"/>
              </a:ext>
            </a:extLst>
          </p:cNvPr>
          <p:cNvSpPr txBox="1"/>
          <p:nvPr/>
        </p:nvSpPr>
        <p:spPr>
          <a:xfrm>
            <a:off x="7230843" y="1851336"/>
            <a:ext cx="229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Diapositive de Mamie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7C1CE9-07E9-4211-BE82-2D46FFC6FE46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386799" y="2036002"/>
            <a:ext cx="8440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Résultat de recherche d'images pour &quot;photo couleur vieille&quot;">
            <a:extLst>
              <a:ext uri="{FF2B5EF4-FFF2-40B4-BE49-F238E27FC236}">
                <a16:creationId xmlns:a16="http://schemas.microsoft.com/office/drawing/2014/main" id="{0480F56E-CA00-4BFD-951D-D2F61C59B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2506032"/>
            <a:ext cx="592976" cy="40660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3A533B-4854-43DC-9E72-93F4F18AA5B8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881545" y="364791"/>
            <a:ext cx="695803" cy="283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684B679-BC94-4395-897F-8259E774EF42}"/>
              </a:ext>
            </a:extLst>
          </p:cNvPr>
          <p:cNvSpPr txBox="1"/>
          <p:nvPr/>
        </p:nvSpPr>
        <p:spPr>
          <a:xfrm>
            <a:off x="5577348" y="180125"/>
            <a:ext cx="16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Ecran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41C5F9-959B-43B3-921A-4F2F2BAC3F07}"/>
              </a:ext>
            </a:extLst>
          </p:cNvPr>
          <p:cNvCxnSpPr>
            <a:cxnSpLocks/>
          </p:cNvCxnSpPr>
          <p:nvPr/>
        </p:nvCxnSpPr>
        <p:spPr>
          <a:xfrm flipH="1" flipV="1">
            <a:off x="6135845" y="2616033"/>
            <a:ext cx="1080010" cy="222774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652AC4C-C24C-42A2-81AF-CFB8474BF2B7}"/>
              </a:ext>
            </a:extLst>
          </p:cNvPr>
          <p:cNvSpPr txBox="1"/>
          <p:nvPr/>
        </p:nvSpPr>
        <p:spPr>
          <a:xfrm>
            <a:off x="7784372" y="2658041"/>
            <a:ext cx="193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lumineuse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845BB1-0F01-4724-8D47-55874F17DA31}"/>
              </a:ext>
            </a:extLst>
          </p:cNvPr>
          <p:cNvCxnSpPr>
            <a:cxnSpLocks/>
          </p:cNvCxnSpPr>
          <p:nvPr/>
        </p:nvCxnSpPr>
        <p:spPr>
          <a:xfrm flipH="1" flipV="1">
            <a:off x="5899475" y="2800700"/>
            <a:ext cx="1316690" cy="377687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0E8363-3A92-41BF-BF6F-425D326442E8}"/>
              </a:ext>
            </a:extLst>
          </p:cNvPr>
          <p:cNvCxnSpPr>
            <a:cxnSpLocks/>
          </p:cNvCxnSpPr>
          <p:nvPr/>
        </p:nvCxnSpPr>
        <p:spPr>
          <a:xfrm flipH="1" flipV="1">
            <a:off x="5998976" y="2687930"/>
            <a:ext cx="1182788" cy="348986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9CC263-E203-4D76-92B7-86A020854699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269209" y="1254499"/>
            <a:ext cx="826790" cy="59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D135AD-5033-492C-A7D2-0AFA4D285CBC}"/>
              </a:ext>
            </a:extLst>
          </p:cNvPr>
          <p:cNvCxnSpPr>
            <a:cxnSpLocks/>
          </p:cNvCxnSpPr>
          <p:nvPr/>
        </p:nvCxnSpPr>
        <p:spPr>
          <a:xfrm flipH="1" flipV="1">
            <a:off x="4134365" y="1309879"/>
            <a:ext cx="777023" cy="472781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BAD52BC-675C-4E66-9561-78A9053B3C75}"/>
              </a:ext>
            </a:extLst>
          </p:cNvPr>
          <p:cNvCxnSpPr>
            <a:cxnSpLocks/>
          </p:cNvCxnSpPr>
          <p:nvPr/>
        </p:nvCxnSpPr>
        <p:spPr>
          <a:xfrm flipH="1" flipV="1">
            <a:off x="3591093" y="1714500"/>
            <a:ext cx="1019249" cy="983725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08AD3B-EF87-4B97-A89F-F942980D5B87}"/>
              </a:ext>
            </a:extLst>
          </p:cNvPr>
          <p:cNvCxnSpPr>
            <a:cxnSpLocks/>
          </p:cNvCxnSpPr>
          <p:nvPr/>
        </p:nvCxnSpPr>
        <p:spPr>
          <a:xfrm flipH="1" flipV="1">
            <a:off x="3717330" y="1445060"/>
            <a:ext cx="981265" cy="528634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C09FA5-642D-45C8-B006-0B3F301EE857}"/>
              </a:ext>
            </a:extLst>
          </p:cNvPr>
          <p:cNvCxnSpPr>
            <a:cxnSpLocks/>
            <a:stCxn id="29" idx="1"/>
            <a:endCxn id="23" idx="3"/>
          </p:cNvCxnSpPr>
          <p:nvPr/>
        </p:nvCxnSpPr>
        <p:spPr>
          <a:xfrm flipH="1">
            <a:off x="7262215" y="2842707"/>
            <a:ext cx="522157" cy="9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4BC1EC02-4187-4DAB-839F-D497A09DDA1C}"/>
              </a:ext>
            </a:extLst>
          </p:cNvPr>
          <p:cNvSpPr/>
          <p:nvPr/>
        </p:nvSpPr>
        <p:spPr>
          <a:xfrm>
            <a:off x="6863964" y="2658041"/>
            <a:ext cx="84327" cy="521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CDADF2-984D-409B-88E1-AF3B45137945}"/>
              </a:ext>
            </a:extLst>
          </p:cNvPr>
          <p:cNvSpPr/>
          <p:nvPr/>
        </p:nvSpPr>
        <p:spPr>
          <a:xfrm>
            <a:off x="6929241" y="2590001"/>
            <a:ext cx="332974" cy="6929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A66639E1-F495-4AB8-8C4D-74E2B980BBCA}"/>
              </a:ext>
            </a:extLst>
          </p:cNvPr>
          <p:cNvSpPr/>
          <p:nvPr/>
        </p:nvSpPr>
        <p:spPr>
          <a:xfrm rot="21448348">
            <a:off x="2146076" y="2567203"/>
            <a:ext cx="2231209" cy="815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3D2912F-9DFB-4E9C-A905-097A097E19BB}"/>
              </a:ext>
            </a:extLst>
          </p:cNvPr>
          <p:cNvSpPr/>
          <p:nvPr/>
        </p:nvSpPr>
        <p:spPr>
          <a:xfrm rot="21448348">
            <a:off x="4678356" y="3216644"/>
            <a:ext cx="2231209" cy="815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37670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26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26</cp:revision>
  <dcterms:created xsi:type="dcterms:W3CDTF">2021-02-16T16:43:30Z</dcterms:created>
  <dcterms:modified xsi:type="dcterms:W3CDTF">2021-02-18T14:45:20Z</dcterms:modified>
</cp:coreProperties>
</file>