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0" r:id="rId4"/>
    <p:sldId id="258" r:id="rId5"/>
    <p:sldId id="259" r:id="rId6"/>
    <p:sldId id="261" r:id="rId7"/>
    <p:sldId id="262" r:id="rId8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-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02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67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5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42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38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8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5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81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92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98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DB296-EB58-43FB-9985-147B1FC3681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62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0468A1-6B4A-4BAE-A2C5-44D19657B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452" y="3505428"/>
            <a:ext cx="2028417" cy="15810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2F2AC6-8CE2-4863-94F0-112CEACB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924" y="1491951"/>
            <a:ext cx="2219477" cy="19723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320402-D1F2-4691-A5A7-EA4022044583}"/>
              </a:ext>
            </a:extLst>
          </p:cNvPr>
          <p:cNvSpPr txBox="1"/>
          <p:nvPr/>
        </p:nvSpPr>
        <p:spPr>
          <a:xfrm>
            <a:off x="6465717" y="1087169"/>
            <a:ext cx="115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Image n°0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9437D9-4D61-426B-BC87-551ADD813216}"/>
              </a:ext>
            </a:extLst>
          </p:cNvPr>
          <p:cNvSpPr txBox="1"/>
          <p:nvPr/>
        </p:nvSpPr>
        <p:spPr>
          <a:xfrm>
            <a:off x="2658532" y="5420887"/>
            <a:ext cx="10989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0, 0, 5, 13, 9, 1, 0, 0, 0, 0, 13, 15, 10, 15, 5, 0, 0, 3, 15, 2, 0, 11, 8, 0, 0, 4, 12, 0, 0, 8, 8, 0, 0, 5, 8, 0, 0, 9, 8, 0, 0, 4, 11, 0, 1, 12, 7, 0, 0, 2, 14, 5, 10, 12, 0, 0, 0, 0, 6, 13, 10, 0, 0, 0.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34E25-1D1B-4EC9-9CA2-B378E853C2C2}"/>
              </a:ext>
            </a:extLst>
          </p:cNvPr>
          <p:cNvSpPr txBox="1"/>
          <p:nvPr/>
        </p:nvSpPr>
        <p:spPr>
          <a:xfrm>
            <a:off x="915008" y="2292283"/>
            <a:ext cx="77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9EF39-2F10-4D85-9EBE-95F78A5BA2BC}"/>
              </a:ext>
            </a:extLst>
          </p:cNvPr>
          <p:cNvSpPr txBox="1"/>
          <p:nvPr/>
        </p:nvSpPr>
        <p:spPr>
          <a:xfrm>
            <a:off x="295076" y="3761334"/>
            <a:ext cx="198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Représentation en tableau de pixels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330BC-6C24-4A4D-B27C-141A158AB694}"/>
              </a:ext>
            </a:extLst>
          </p:cNvPr>
          <p:cNvSpPr txBox="1"/>
          <p:nvPr/>
        </p:nvSpPr>
        <p:spPr>
          <a:xfrm>
            <a:off x="298705" y="5293785"/>
            <a:ext cx="19849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/>
              <a:t>Représentation sous forme de liste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D1CA58-3C45-4556-B942-3E175BF1A28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1287541" y="2661615"/>
            <a:ext cx="12700" cy="109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E56883-3E53-4392-9C18-5ADEB9EFBBF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287541" y="4407665"/>
            <a:ext cx="3629" cy="88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4ACE2C-5E80-4038-91C4-DA7069A24118}"/>
              </a:ext>
            </a:extLst>
          </p:cNvPr>
          <p:cNvCxnSpPr>
            <a:cxnSpLocks/>
          </p:cNvCxnSpPr>
          <p:nvPr/>
        </p:nvCxnSpPr>
        <p:spPr>
          <a:xfrm flipH="1">
            <a:off x="2362201" y="1045369"/>
            <a:ext cx="33867" cy="5892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B2E6C-6213-4090-B686-BB4BD8396244}"/>
              </a:ext>
            </a:extLst>
          </p:cNvPr>
          <p:cNvCxnSpPr>
            <a:cxnSpLocks/>
          </p:cNvCxnSpPr>
          <p:nvPr/>
        </p:nvCxnSpPr>
        <p:spPr>
          <a:xfrm flipH="1">
            <a:off x="235808" y="3461870"/>
            <a:ext cx="11822590" cy="338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BF636D-F1A0-4FAD-933B-062EED245866}"/>
              </a:ext>
            </a:extLst>
          </p:cNvPr>
          <p:cNvCxnSpPr>
            <a:cxnSpLocks/>
          </p:cNvCxnSpPr>
          <p:nvPr/>
        </p:nvCxnSpPr>
        <p:spPr>
          <a:xfrm flipH="1">
            <a:off x="133605" y="5133138"/>
            <a:ext cx="119731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A30534-B02E-4596-8DB3-D1E6161B4658}"/>
              </a:ext>
            </a:extLst>
          </p:cNvPr>
          <p:cNvCxnSpPr>
            <a:cxnSpLocks/>
          </p:cNvCxnSpPr>
          <p:nvPr/>
        </p:nvCxnSpPr>
        <p:spPr>
          <a:xfrm flipH="1">
            <a:off x="218877" y="6028460"/>
            <a:ext cx="119731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ABADAD-93EC-4F67-99B5-1314B8862E21}"/>
              </a:ext>
            </a:extLst>
          </p:cNvPr>
          <p:cNvCxnSpPr>
            <a:cxnSpLocks/>
          </p:cNvCxnSpPr>
          <p:nvPr/>
        </p:nvCxnSpPr>
        <p:spPr>
          <a:xfrm flipH="1">
            <a:off x="1" y="1461285"/>
            <a:ext cx="119731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79EC29-5099-47C3-B79A-DC1EA877A96A}"/>
              </a:ext>
            </a:extLst>
          </p:cNvPr>
          <p:cNvCxnSpPr>
            <a:cxnSpLocks/>
          </p:cNvCxnSpPr>
          <p:nvPr/>
        </p:nvCxnSpPr>
        <p:spPr>
          <a:xfrm>
            <a:off x="235808" y="1461285"/>
            <a:ext cx="0" cy="560388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ECBAAB-1D4E-49C1-AE3C-8C1CA954444F}"/>
              </a:ext>
            </a:extLst>
          </p:cNvPr>
          <p:cNvCxnSpPr>
            <a:cxnSpLocks/>
          </p:cNvCxnSpPr>
          <p:nvPr/>
        </p:nvCxnSpPr>
        <p:spPr>
          <a:xfrm flipH="1">
            <a:off x="2396068" y="1097218"/>
            <a:ext cx="981286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0EF528-B139-40BA-8CAE-5AD3345F23D7}"/>
              </a:ext>
            </a:extLst>
          </p:cNvPr>
          <p:cNvCxnSpPr>
            <a:cxnSpLocks/>
          </p:cNvCxnSpPr>
          <p:nvPr/>
        </p:nvCxnSpPr>
        <p:spPr>
          <a:xfrm flipH="1">
            <a:off x="11922326" y="1070769"/>
            <a:ext cx="0" cy="626213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C2812D-5A22-4BAC-B656-5D52AE860044}"/>
              </a:ext>
            </a:extLst>
          </p:cNvPr>
          <p:cNvSpPr txBox="1"/>
          <p:nvPr/>
        </p:nvSpPr>
        <p:spPr>
          <a:xfrm>
            <a:off x="2696004" y="5751463"/>
            <a:ext cx="80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pixel n°0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5EA2D2-5C8A-4D28-9A9F-78C5CE250EDE}"/>
              </a:ext>
            </a:extLst>
          </p:cNvPr>
          <p:cNvSpPr txBox="1"/>
          <p:nvPr/>
        </p:nvSpPr>
        <p:spPr>
          <a:xfrm>
            <a:off x="4263596" y="5128872"/>
            <a:ext cx="112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pixel n°10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88073E-615D-4AF8-AECD-AB961FDCA79B}"/>
              </a:ext>
            </a:extLst>
          </p:cNvPr>
          <p:cNvSpPr txBox="1"/>
          <p:nvPr/>
        </p:nvSpPr>
        <p:spPr>
          <a:xfrm>
            <a:off x="5063100" y="3561602"/>
            <a:ext cx="748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pixel n°0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59EF61-AFC0-4FBE-90FD-8C864565F0C3}"/>
              </a:ext>
            </a:extLst>
          </p:cNvPr>
          <p:cNvSpPr txBox="1"/>
          <p:nvPr/>
        </p:nvSpPr>
        <p:spPr>
          <a:xfrm>
            <a:off x="4984750" y="3828700"/>
            <a:ext cx="82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pixel n°10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6CB9D1-567D-4BB3-A00F-A1134320A808}"/>
              </a:ext>
            </a:extLst>
          </p:cNvPr>
          <p:cNvCxnSpPr>
            <a:cxnSpLocks/>
          </p:cNvCxnSpPr>
          <p:nvPr/>
        </p:nvCxnSpPr>
        <p:spPr>
          <a:xfrm flipV="1">
            <a:off x="5715002" y="3621979"/>
            <a:ext cx="405165" cy="7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4AD959B-EE18-4745-807B-D678FAB981A2}"/>
              </a:ext>
            </a:extLst>
          </p:cNvPr>
          <p:cNvCxnSpPr>
            <a:cxnSpLocks/>
          </p:cNvCxnSpPr>
          <p:nvPr/>
        </p:nvCxnSpPr>
        <p:spPr>
          <a:xfrm flipV="1">
            <a:off x="5731339" y="3828700"/>
            <a:ext cx="883244" cy="14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7022A4-EB90-490A-A835-AD72C1A0BC72}"/>
              </a:ext>
            </a:extLst>
          </p:cNvPr>
          <p:cNvCxnSpPr>
            <a:cxnSpLocks/>
          </p:cNvCxnSpPr>
          <p:nvPr/>
        </p:nvCxnSpPr>
        <p:spPr>
          <a:xfrm flipH="1" flipV="1">
            <a:off x="2778760" y="5570784"/>
            <a:ext cx="114756" cy="24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A3DBAFA-B3AB-46DA-AFAF-1C30BEA4A337}"/>
              </a:ext>
            </a:extLst>
          </p:cNvPr>
          <p:cNvCxnSpPr>
            <a:cxnSpLocks/>
          </p:cNvCxnSpPr>
          <p:nvPr/>
        </p:nvCxnSpPr>
        <p:spPr>
          <a:xfrm flipH="1">
            <a:off x="4165600" y="5336532"/>
            <a:ext cx="218440" cy="15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63BCB9-62E9-4EC5-B44E-A2E5A7543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88" y="3850887"/>
            <a:ext cx="2028417" cy="1581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AC6D45-A289-4B14-B5E5-47B18A166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1" y="1838381"/>
            <a:ext cx="2219477" cy="1972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DA1E46-8563-403D-844C-C08C11032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716" y="1815371"/>
            <a:ext cx="2219476" cy="2018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E1E336-96E5-4F4F-A83A-598156FA9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631" y="1815372"/>
            <a:ext cx="2080742" cy="19953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36D433-9926-485D-AD14-27C1DFEB2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2251" y="3850886"/>
            <a:ext cx="2037122" cy="15757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BDB5E99-9E15-49E1-9800-04C9963878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9860" y="3827875"/>
            <a:ext cx="2044062" cy="15757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4DE8E1F-B9DF-4E8E-A88D-E465AC4439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3180" y="1815371"/>
            <a:ext cx="2080742" cy="19790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EDC9480-4735-4442-8F05-8352C6D81BD9}"/>
              </a:ext>
            </a:extLst>
          </p:cNvPr>
          <p:cNvSpPr txBox="1"/>
          <p:nvPr/>
        </p:nvSpPr>
        <p:spPr>
          <a:xfrm>
            <a:off x="520414" y="2586030"/>
            <a:ext cx="146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/>
              <a:t>Images :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788F7-08FE-448D-A7DF-3CB13539EC05}"/>
              </a:ext>
            </a:extLst>
          </p:cNvPr>
          <p:cNvSpPr txBox="1"/>
          <p:nvPr/>
        </p:nvSpPr>
        <p:spPr>
          <a:xfrm>
            <a:off x="275673" y="3991938"/>
            <a:ext cx="1984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Représentations en tableaux de pixels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9A4BD6-7FF1-4541-801A-BEED5E854D6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253623" y="3063085"/>
            <a:ext cx="14515" cy="9288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5211BB-CA68-49DF-84EB-6A548D3477CF}"/>
              </a:ext>
            </a:extLst>
          </p:cNvPr>
          <p:cNvSpPr txBox="1"/>
          <p:nvPr/>
        </p:nvSpPr>
        <p:spPr>
          <a:xfrm>
            <a:off x="2882716" y="1425965"/>
            <a:ext cx="115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n°0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2B6FB9-CD02-4D1C-AE0B-5AC40A07092C}"/>
              </a:ext>
            </a:extLst>
          </p:cNvPr>
          <p:cNvSpPr txBox="1"/>
          <p:nvPr/>
        </p:nvSpPr>
        <p:spPr>
          <a:xfrm>
            <a:off x="5321117" y="1425965"/>
            <a:ext cx="142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n°10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37BED2-A890-40E9-98E4-18B4AAE3A1BA}"/>
              </a:ext>
            </a:extLst>
          </p:cNvPr>
          <p:cNvSpPr txBox="1"/>
          <p:nvPr/>
        </p:nvSpPr>
        <p:spPr>
          <a:xfrm>
            <a:off x="7852651" y="1405889"/>
            <a:ext cx="115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n°1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0FFF69-C41D-4937-BD34-1B314696B538}"/>
              </a:ext>
            </a:extLst>
          </p:cNvPr>
          <p:cNvSpPr txBox="1"/>
          <p:nvPr/>
        </p:nvSpPr>
        <p:spPr>
          <a:xfrm>
            <a:off x="10223318" y="1385410"/>
            <a:ext cx="14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n°11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3038DC0-BC77-4453-A047-771DAAD3A2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8791" y="3854119"/>
            <a:ext cx="2151400" cy="157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0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63BCB9-62E9-4EC5-B44E-A2E5A7543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88" y="3850887"/>
            <a:ext cx="2028417" cy="1581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AC6D45-A289-4B14-B5E5-47B18A166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1" y="1838381"/>
            <a:ext cx="2219477" cy="19723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EDC9480-4735-4442-8F05-8352C6D81BD9}"/>
              </a:ext>
            </a:extLst>
          </p:cNvPr>
          <p:cNvSpPr txBox="1"/>
          <p:nvPr/>
        </p:nvSpPr>
        <p:spPr>
          <a:xfrm>
            <a:off x="520414" y="2586030"/>
            <a:ext cx="146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/>
              <a:t>Images :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788F7-08FE-448D-A7DF-3CB13539EC05}"/>
              </a:ext>
            </a:extLst>
          </p:cNvPr>
          <p:cNvSpPr txBox="1"/>
          <p:nvPr/>
        </p:nvSpPr>
        <p:spPr>
          <a:xfrm>
            <a:off x="275673" y="3991938"/>
            <a:ext cx="1984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Représentations en tableaux de pixels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9A4BD6-7FF1-4541-801A-BEED5E854D6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253623" y="3063085"/>
            <a:ext cx="14515" cy="9288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5211BB-CA68-49DF-84EB-6A548D3477CF}"/>
              </a:ext>
            </a:extLst>
          </p:cNvPr>
          <p:cNvSpPr txBox="1"/>
          <p:nvPr/>
        </p:nvSpPr>
        <p:spPr>
          <a:xfrm>
            <a:off x="2870681" y="1425965"/>
            <a:ext cx="115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n°0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37BED2-A890-40E9-98E4-18B4AAE3A1BA}"/>
              </a:ext>
            </a:extLst>
          </p:cNvPr>
          <p:cNvSpPr txBox="1"/>
          <p:nvPr/>
        </p:nvSpPr>
        <p:spPr>
          <a:xfrm>
            <a:off x="4993550" y="1425965"/>
            <a:ext cx="14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n°42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0FFF69-C41D-4937-BD34-1B314696B538}"/>
              </a:ext>
            </a:extLst>
          </p:cNvPr>
          <p:cNvSpPr txBox="1"/>
          <p:nvPr/>
        </p:nvSpPr>
        <p:spPr>
          <a:xfrm>
            <a:off x="7198451" y="1425965"/>
            <a:ext cx="14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n°119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20B0F-BCEB-4176-838F-85F31536C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241" y="3844218"/>
            <a:ext cx="2013466" cy="1587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861FE3-601C-42E6-A940-3CD4413C9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056" y="1838381"/>
            <a:ext cx="2120651" cy="1956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FA4D56-51C7-4D04-9636-81F8F0F84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9595" y="3866700"/>
            <a:ext cx="1939523" cy="15652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950529-F5E9-489D-B434-252289D13B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6856" y="1846612"/>
            <a:ext cx="2022262" cy="19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4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2A2D210-E73A-4038-BFDE-23E4F175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056" y="4261863"/>
            <a:ext cx="3752850" cy="3752850"/>
          </a:xfrm>
          <a:prstGeom prst="rect">
            <a:avLst/>
          </a:prstGeom>
        </p:spPr>
      </p:pic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44C1C046-9EAF-43B2-8951-CA3944BB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70691"/>
              </p:ext>
            </p:extLst>
          </p:nvPr>
        </p:nvGraphicFramePr>
        <p:xfrm>
          <a:off x="3608168" y="4261864"/>
          <a:ext cx="3556739" cy="3552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284">
                  <a:extLst>
                    <a:ext uri="{9D8B030D-6E8A-4147-A177-3AD203B41FA5}">
                      <a16:colId xmlns:a16="http://schemas.microsoft.com/office/drawing/2014/main" val="2127713773"/>
                    </a:ext>
                  </a:extLst>
                </a:gridCol>
                <a:gridCol w="460284">
                  <a:extLst>
                    <a:ext uri="{9D8B030D-6E8A-4147-A177-3AD203B41FA5}">
                      <a16:colId xmlns:a16="http://schemas.microsoft.com/office/drawing/2014/main" val="998431341"/>
                    </a:ext>
                  </a:extLst>
                </a:gridCol>
                <a:gridCol w="439362">
                  <a:extLst>
                    <a:ext uri="{9D8B030D-6E8A-4147-A177-3AD203B41FA5}">
                      <a16:colId xmlns:a16="http://schemas.microsoft.com/office/drawing/2014/main" val="95609131"/>
                    </a:ext>
                  </a:extLst>
                </a:gridCol>
                <a:gridCol w="460284">
                  <a:extLst>
                    <a:ext uri="{9D8B030D-6E8A-4147-A177-3AD203B41FA5}">
                      <a16:colId xmlns:a16="http://schemas.microsoft.com/office/drawing/2014/main" val="4209705371"/>
                    </a:ext>
                  </a:extLst>
                </a:gridCol>
                <a:gridCol w="439361">
                  <a:extLst>
                    <a:ext uri="{9D8B030D-6E8A-4147-A177-3AD203B41FA5}">
                      <a16:colId xmlns:a16="http://schemas.microsoft.com/office/drawing/2014/main" val="1603675650"/>
                    </a:ext>
                  </a:extLst>
                </a:gridCol>
                <a:gridCol w="439362">
                  <a:extLst>
                    <a:ext uri="{9D8B030D-6E8A-4147-A177-3AD203B41FA5}">
                      <a16:colId xmlns:a16="http://schemas.microsoft.com/office/drawing/2014/main" val="4131205699"/>
                    </a:ext>
                  </a:extLst>
                </a:gridCol>
                <a:gridCol w="428901">
                  <a:extLst>
                    <a:ext uri="{9D8B030D-6E8A-4147-A177-3AD203B41FA5}">
                      <a16:colId xmlns:a16="http://schemas.microsoft.com/office/drawing/2014/main" val="3186381451"/>
                    </a:ext>
                  </a:extLst>
                </a:gridCol>
                <a:gridCol w="428901">
                  <a:extLst>
                    <a:ext uri="{9D8B030D-6E8A-4147-A177-3AD203B41FA5}">
                      <a16:colId xmlns:a16="http://schemas.microsoft.com/office/drawing/2014/main" val="2997831652"/>
                    </a:ext>
                  </a:extLst>
                </a:gridCol>
              </a:tblGrid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124802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026206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69215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008844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417176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510686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86873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03628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C286247-8E63-4403-B430-83F1770C8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626" y="150379"/>
            <a:ext cx="3752850" cy="3781425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350C781-F995-4AF5-970D-D0B117ABF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20142"/>
              </p:ext>
            </p:extLst>
          </p:nvPr>
        </p:nvGraphicFramePr>
        <p:xfrm>
          <a:off x="3594916" y="178952"/>
          <a:ext cx="3556739" cy="3552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284">
                  <a:extLst>
                    <a:ext uri="{9D8B030D-6E8A-4147-A177-3AD203B41FA5}">
                      <a16:colId xmlns:a16="http://schemas.microsoft.com/office/drawing/2014/main" val="2127713773"/>
                    </a:ext>
                  </a:extLst>
                </a:gridCol>
                <a:gridCol w="460284">
                  <a:extLst>
                    <a:ext uri="{9D8B030D-6E8A-4147-A177-3AD203B41FA5}">
                      <a16:colId xmlns:a16="http://schemas.microsoft.com/office/drawing/2014/main" val="998431341"/>
                    </a:ext>
                  </a:extLst>
                </a:gridCol>
                <a:gridCol w="439362">
                  <a:extLst>
                    <a:ext uri="{9D8B030D-6E8A-4147-A177-3AD203B41FA5}">
                      <a16:colId xmlns:a16="http://schemas.microsoft.com/office/drawing/2014/main" val="95609131"/>
                    </a:ext>
                  </a:extLst>
                </a:gridCol>
                <a:gridCol w="460284">
                  <a:extLst>
                    <a:ext uri="{9D8B030D-6E8A-4147-A177-3AD203B41FA5}">
                      <a16:colId xmlns:a16="http://schemas.microsoft.com/office/drawing/2014/main" val="4209705371"/>
                    </a:ext>
                  </a:extLst>
                </a:gridCol>
                <a:gridCol w="439361">
                  <a:extLst>
                    <a:ext uri="{9D8B030D-6E8A-4147-A177-3AD203B41FA5}">
                      <a16:colId xmlns:a16="http://schemas.microsoft.com/office/drawing/2014/main" val="1603675650"/>
                    </a:ext>
                  </a:extLst>
                </a:gridCol>
                <a:gridCol w="439362">
                  <a:extLst>
                    <a:ext uri="{9D8B030D-6E8A-4147-A177-3AD203B41FA5}">
                      <a16:colId xmlns:a16="http://schemas.microsoft.com/office/drawing/2014/main" val="4131205699"/>
                    </a:ext>
                  </a:extLst>
                </a:gridCol>
                <a:gridCol w="428901">
                  <a:extLst>
                    <a:ext uri="{9D8B030D-6E8A-4147-A177-3AD203B41FA5}">
                      <a16:colId xmlns:a16="http://schemas.microsoft.com/office/drawing/2014/main" val="3186381451"/>
                    </a:ext>
                  </a:extLst>
                </a:gridCol>
                <a:gridCol w="428901">
                  <a:extLst>
                    <a:ext uri="{9D8B030D-6E8A-4147-A177-3AD203B41FA5}">
                      <a16:colId xmlns:a16="http://schemas.microsoft.com/office/drawing/2014/main" val="2997831652"/>
                    </a:ext>
                  </a:extLst>
                </a:gridCol>
              </a:tblGrid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124802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026206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69215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008844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417176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510686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86873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036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75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7DC5E2-DF8D-4C63-8CC1-B696C4FF3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81"/>
          <a:stretch/>
        </p:blipFill>
        <p:spPr>
          <a:xfrm>
            <a:off x="7511099" y="2241550"/>
            <a:ext cx="2289179" cy="2349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1E7B92-C02B-4051-924A-EE2AD0CDDE3C}"/>
              </a:ext>
            </a:extLst>
          </p:cNvPr>
          <p:cNvSpPr txBox="1"/>
          <p:nvPr/>
        </p:nvSpPr>
        <p:spPr>
          <a:xfrm>
            <a:off x="7719063" y="1933461"/>
            <a:ext cx="2165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Numéro de chaque pixel (de 0 à 63)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83BE95-D537-4175-ABDC-E4FB9D64DD39}"/>
              </a:ext>
            </a:extLst>
          </p:cNvPr>
          <p:cNvSpPr/>
          <p:nvPr/>
        </p:nvSpPr>
        <p:spPr>
          <a:xfrm>
            <a:off x="373350" y="1689100"/>
            <a:ext cx="127130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50C07C-5103-42E9-9E46-0A9E45F1D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67" y="1704654"/>
            <a:ext cx="6968065" cy="296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3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DA6BCA-6E19-4CF3-BB35-9281DE7B1ED3}"/>
              </a:ext>
            </a:extLst>
          </p:cNvPr>
          <p:cNvSpPr txBox="1"/>
          <p:nvPr/>
        </p:nvSpPr>
        <p:spPr>
          <a:xfrm>
            <a:off x="1219200" y="12081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montre2Caracteristiques (images,labels,</a:t>
            </a:r>
            <a:r>
              <a:rPr lang="fr-FR" sz="18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11,13,[0,1]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2A0209-A434-4CFA-B634-8B27C4FB77D0}"/>
              </a:ext>
            </a:extLst>
          </p:cNvPr>
          <p:cNvCxnSpPr>
            <a:cxnSpLocks/>
          </p:cNvCxnSpPr>
          <p:nvPr/>
        </p:nvCxnSpPr>
        <p:spPr>
          <a:xfrm flipV="1">
            <a:off x="5037667" y="1490135"/>
            <a:ext cx="203200" cy="197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F5A056-C6F4-47DD-8072-6F5C0DA24339}"/>
              </a:ext>
            </a:extLst>
          </p:cNvPr>
          <p:cNvSpPr txBox="1"/>
          <p:nvPr/>
        </p:nvSpPr>
        <p:spPr>
          <a:xfrm>
            <a:off x="2916767" y="1548768"/>
            <a:ext cx="2506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N° du pixel de l’axe des abscisses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8C6A5-DE91-4AD3-B40E-90D97A794D1F}"/>
              </a:ext>
            </a:extLst>
          </p:cNvPr>
          <p:cNvSpPr txBox="1"/>
          <p:nvPr/>
        </p:nvSpPr>
        <p:spPr>
          <a:xfrm>
            <a:off x="5486400" y="1597000"/>
            <a:ext cx="2506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N°du pixel de l’axe des ordonnées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D87BDC-E5F5-4BD8-8A16-35A98990E4CC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1490135"/>
            <a:ext cx="135467" cy="18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BC3919-3365-40D2-B32C-90EF8D10942B}"/>
              </a:ext>
            </a:extLst>
          </p:cNvPr>
          <p:cNvCxnSpPr>
            <a:cxnSpLocks/>
          </p:cNvCxnSpPr>
          <p:nvPr/>
        </p:nvCxnSpPr>
        <p:spPr>
          <a:xfrm flipH="1">
            <a:off x="5918202" y="1109534"/>
            <a:ext cx="177798" cy="20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4F28F6-3130-4163-962B-847E05FBDBBB}"/>
              </a:ext>
            </a:extLst>
          </p:cNvPr>
          <p:cNvSpPr txBox="1"/>
          <p:nvPr/>
        </p:nvSpPr>
        <p:spPr>
          <a:xfrm>
            <a:off x="6007101" y="866846"/>
            <a:ext cx="180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Seuls les 0 et les 1 sont affichés dans le graphe</a:t>
            </a:r>
          </a:p>
        </p:txBody>
      </p:sp>
    </p:spTree>
    <p:extLst>
      <p:ext uri="{BB962C8B-B14F-4D97-AF65-F5344CB8AC3E}">
        <p14:creationId xmlns:p14="http://schemas.microsoft.com/office/powerpoint/2010/main" val="125167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1E2467-672F-4E08-9FE4-DBF28DA92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36" r="45326"/>
          <a:stretch/>
        </p:blipFill>
        <p:spPr>
          <a:xfrm>
            <a:off x="0" y="4214191"/>
            <a:ext cx="6665843" cy="371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1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1052</TotalTime>
  <Words>376</Words>
  <Application>Microsoft Office PowerPoint</Application>
  <PresentationFormat>Custom</PresentationFormat>
  <Paragraphs>153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19</cp:revision>
  <dcterms:created xsi:type="dcterms:W3CDTF">2021-04-13T09:08:44Z</dcterms:created>
  <dcterms:modified xsi:type="dcterms:W3CDTF">2021-04-16T20:00:25Z</dcterms:modified>
</cp:coreProperties>
</file>