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B56C-6D9A-4652-8255-9EBF7885A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ECC2D-5136-425C-8360-CD09E7AEE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BF62-581A-45AC-8D80-970DB71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9145-953B-4395-ADAA-B928245B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93EA-6FF5-4302-B47E-021460B7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19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5247-E0B5-40A4-A27B-08736186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A8DA4-7D0B-40A3-92E2-660DB423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0325-4B5A-4C07-BAA5-13C3E1A2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E88B-AD9B-4C7A-91D9-333937B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F047-DC84-4B66-B4BD-52919A4E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76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0A58B-3991-4882-9227-C5BF847C3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CB8BD-B299-48D5-B35C-63EBA202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4DF8-61D5-43EE-B5D3-A46072CC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45F8-19DA-43B1-9B27-406975E9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5F01-2FC2-4E97-9044-A2467C32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4F07-19E3-4320-A5E9-A61A319B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A17C-4D67-4E56-A3B3-3426019C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33D0-0470-406C-9F42-4C4E15A7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E2F8-6C01-49D9-AA9E-FDC5FBB6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669A-98C0-4E83-A76B-F64985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6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74D-3F0B-4D68-8090-6CC1398A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45D5-7A88-4E6B-A4BD-0D5922B0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C61A-7E64-4CA1-90F5-79D82EB7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7C21-C351-4374-B09B-72650D49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044E-BA58-43FD-8791-D1F57A6C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6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EECB-0F7B-40CF-92C5-E9D1CBD8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2758-DD9A-437B-B0F8-563442693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E8E55-4C4C-443A-984E-A0A0D0B58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2A343-AAC0-4439-B0AF-15C75DE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A23F-28E1-4764-A219-5834351E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32EA3-63D6-43DD-9EB5-DE6CD5DC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23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1111-3810-4295-9C70-BD7C8A2A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14A58-AB46-425A-A263-1EC5F4B4A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0C65-DF81-484A-9E17-3E394BA3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950CE-7E77-43F8-A2EF-AF2122472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DA2CE-1842-49DE-AD78-69F8E20F6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90380-6E33-44F4-A74D-6C9B5CDF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7C7CE-72D6-4214-AB26-D19A906F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95E95-A6AE-483D-9A32-FD4FBA2A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68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EB60-9936-499B-862C-E8D3E2B8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19622-42F3-49B9-B5E8-9853D624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C6905-2E1E-4041-AF9F-01537F68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F98FC-B69D-451E-AFAC-E2B3D18C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56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F8456-530E-43E1-98E8-C35DABBB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056EB-7710-4D32-97D6-72F75FB8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7ABA1-88A5-4F0B-B54E-82DD8ED5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12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9793-6023-4F9F-86F4-F4EA7BD2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89-BE16-4951-BBDF-AD01C515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208A-A399-403F-8B5D-E9780347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AD3E4-1F63-43A0-B433-66C3A06C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89665-1C72-4B97-AA38-C455A4F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D20E-5CDE-4154-B8E9-A8186C8E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4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33A3-E4FC-4C1D-9108-C0EA28ED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9B77B-578A-4E22-BF14-257BA8995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C9591-A216-4E79-8BAD-80F2857C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342-3796-4458-892B-B75FF3BB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BA28-0D9D-49C2-9D0E-EBDCACD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817B9-A2F0-48DD-BDE8-DDFD24A2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9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BE1AA-D923-41B5-856B-4042C70F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4F16B-4D85-4F77-9F9F-BF6D94F1E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E0F9-67C2-4A22-B6A0-7B601DF2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2F46-91E3-4CE8-A477-18CD9F468FD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F4BA-3F64-414B-A095-5ADA9943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DF3B-2D2C-4B65-B864-83B0436B6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787C-5506-4399-9859-7CC121D0F0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4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D1A37C2-CE0F-4B7C-A359-CDB047118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4666505" y="-115631"/>
            <a:ext cx="4507869" cy="3806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0A55E-FCB2-4DA2-8535-7909F94487F2}"/>
                  </a:ext>
                </a:extLst>
              </p:cNvPr>
              <p:cNvSpPr txBox="1"/>
              <p:nvPr/>
            </p:nvSpPr>
            <p:spPr>
              <a:xfrm>
                <a:off x="6472289" y="5337947"/>
                <a:ext cx="1584958" cy="61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0A55E-FCB2-4DA2-8535-7909F9448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289" y="5337947"/>
                <a:ext cx="1584958" cy="610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7C3577-D778-4E4C-B530-95DEE5B77BC6}"/>
                  </a:ext>
                </a:extLst>
              </p:cNvPr>
              <p:cNvSpPr txBox="1"/>
              <p:nvPr/>
            </p:nvSpPr>
            <p:spPr>
              <a:xfrm>
                <a:off x="6308249" y="387605"/>
                <a:ext cx="1584958" cy="61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7C3577-D778-4E4C-B530-95DEE5B7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49" y="387605"/>
                <a:ext cx="1584958" cy="6103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hute Libre. Tir à Mi-air De Beau Jeune Homme Qui Tombe Sur Fond Gris  Banque D'Images Et Photos Libres De Droits. Image 65729423.">
            <a:extLst>
              <a:ext uri="{FF2B5EF4-FFF2-40B4-BE49-F238E27FC236}">
                <a16:creationId xmlns:a16="http://schemas.microsoft.com/office/drawing/2014/main" id="{BBAB8E0F-A289-462E-8A04-1145719C3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51" b="89965" l="10000" r="90000">
                        <a14:foregroundMark x1="29846" y1="17647" x2="30692" y2="10496"/>
                        <a14:foregroundMark x1="30692" y1="10496" x2="32615" y2="7151"/>
                        <a14:foregroundMark x1="31692" y1="11303" x2="31538" y2="8997"/>
                        <a14:backgroundMark x1="31546" y1="10637" x2="31000" y2="12111"/>
                        <a14:backgroundMark x1="31757" y1="10067" x2="31767" y2="1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1" t="3589" r="27850" b="41450"/>
          <a:stretch/>
        </p:blipFill>
        <p:spPr bwMode="auto">
          <a:xfrm>
            <a:off x="-5037" y="1787400"/>
            <a:ext cx="2415883" cy="18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82D6B-7DC1-4D4F-A406-9E02FC3CD042}"/>
              </a:ext>
            </a:extLst>
          </p:cNvPr>
          <p:cNvCxnSpPr/>
          <p:nvPr/>
        </p:nvCxnSpPr>
        <p:spPr>
          <a:xfrm>
            <a:off x="1421235" y="3200490"/>
            <a:ext cx="0" cy="2069432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0CA211-B202-4269-A13D-ECE3C920E828}"/>
              </a:ext>
            </a:extLst>
          </p:cNvPr>
          <p:cNvCxnSpPr>
            <a:cxnSpLocks/>
          </p:cNvCxnSpPr>
          <p:nvPr/>
        </p:nvCxnSpPr>
        <p:spPr>
          <a:xfrm flipV="1">
            <a:off x="1421235" y="2235039"/>
            <a:ext cx="0" cy="965452"/>
          </a:xfrm>
          <a:prstGeom prst="straightConnector1">
            <a:avLst/>
          </a:prstGeom>
          <a:ln w="920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39E3B8-F276-424F-B9AC-FE35469F36C4}"/>
                  </a:ext>
                </a:extLst>
              </p:cNvPr>
              <p:cNvSpPr txBox="1"/>
              <p:nvPr/>
            </p:nvSpPr>
            <p:spPr>
              <a:xfrm>
                <a:off x="1037480" y="4729870"/>
                <a:ext cx="1584958" cy="61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39E3B8-F276-424F-B9AC-FE35469F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80" y="4729870"/>
                <a:ext cx="1584958" cy="6101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61AABC-244C-4022-9A56-10238F8EF10B}"/>
                  </a:ext>
                </a:extLst>
              </p:cNvPr>
              <p:cNvSpPr txBox="1"/>
              <p:nvPr/>
            </p:nvSpPr>
            <p:spPr>
              <a:xfrm>
                <a:off x="315348" y="2148102"/>
                <a:ext cx="1584958" cy="61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61AABC-244C-4022-9A56-10238F8E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8" y="2148102"/>
                <a:ext cx="1584958" cy="610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6" descr="Chute Libre. Tir à Mi-air De Beau Jeune Homme Qui Tombe Sur Fond Gris  Banque D'Images Et Photos Libres De Droits. Image 65729423.">
            <a:extLst>
              <a:ext uri="{FF2B5EF4-FFF2-40B4-BE49-F238E27FC236}">
                <a16:creationId xmlns:a16="http://schemas.microsoft.com/office/drawing/2014/main" id="{642C3208-AF9F-41BC-8FAB-D715F33EE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51" b="89965" l="10000" r="90000">
                        <a14:foregroundMark x1="29846" y1="17647" x2="30692" y2="10496"/>
                        <a14:foregroundMark x1="30692" y1="10496" x2="32615" y2="7151"/>
                        <a14:foregroundMark x1="31692" y1="11303" x2="31538" y2="8997"/>
                        <a14:backgroundMark x1="31546" y1="10637" x2="31000" y2="12111"/>
                        <a14:backgroundMark x1="31757" y1="10067" x2="31767" y2="1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1" t="3589" r="27850" b="41450"/>
          <a:stretch/>
        </p:blipFill>
        <p:spPr bwMode="auto">
          <a:xfrm>
            <a:off x="2936443" y="1997144"/>
            <a:ext cx="2415883" cy="18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98ECF2-7291-4AD0-8A59-A3F94231C834}"/>
              </a:ext>
            </a:extLst>
          </p:cNvPr>
          <p:cNvCxnSpPr/>
          <p:nvPr/>
        </p:nvCxnSpPr>
        <p:spPr>
          <a:xfrm>
            <a:off x="4362715" y="3410234"/>
            <a:ext cx="0" cy="2069432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6FD2A-10B7-4B05-A3D8-27E197E0FD20}"/>
              </a:ext>
            </a:extLst>
          </p:cNvPr>
          <p:cNvCxnSpPr>
            <a:cxnSpLocks/>
          </p:cNvCxnSpPr>
          <p:nvPr/>
        </p:nvCxnSpPr>
        <p:spPr>
          <a:xfrm flipV="1">
            <a:off x="4362715" y="1255951"/>
            <a:ext cx="0" cy="2161697"/>
          </a:xfrm>
          <a:prstGeom prst="straightConnector1">
            <a:avLst/>
          </a:prstGeom>
          <a:ln w="920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8C1221-2BAC-4862-966A-B3D87B40F548}"/>
                  </a:ext>
                </a:extLst>
              </p:cNvPr>
              <p:cNvSpPr txBox="1"/>
              <p:nvPr/>
            </p:nvSpPr>
            <p:spPr>
              <a:xfrm>
                <a:off x="3978960" y="4939614"/>
                <a:ext cx="1584958" cy="61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8C1221-2BAC-4862-966A-B3D87B40F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960" y="4939614"/>
                <a:ext cx="1584958" cy="6101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49A9D1-C6E8-43B8-AF34-5D9ECEA8666C}"/>
                  </a:ext>
                </a:extLst>
              </p:cNvPr>
              <p:cNvSpPr txBox="1"/>
              <p:nvPr/>
            </p:nvSpPr>
            <p:spPr>
              <a:xfrm>
                <a:off x="3274805" y="1016188"/>
                <a:ext cx="1584958" cy="61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49A9D1-C6E8-43B8-AF34-5D9ECEA86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05" y="1016188"/>
                <a:ext cx="1584958" cy="6103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6" descr="Chute Libre. Tir à Mi-air De Beau Jeune Homme Qui Tombe Sur Fond Gris  Banque D'Images Et Photos Libres De Droits. Image 65729423.">
            <a:extLst>
              <a:ext uri="{FF2B5EF4-FFF2-40B4-BE49-F238E27FC236}">
                <a16:creationId xmlns:a16="http://schemas.microsoft.com/office/drawing/2014/main" id="{F7C91202-E779-4973-92F3-77F0BFEA7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51" b="89965" l="10000" r="90000">
                        <a14:foregroundMark x1="29846" y1="17647" x2="30692" y2="10496"/>
                        <a14:foregroundMark x1="30692" y1="10496" x2="32615" y2="7151"/>
                        <a14:foregroundMark x1="31692" y1="11303" x2="31538" y2="8997"/>
                        <a14:backgroundMark x1="31546" y1="10637" x2="31000" y2="12111"/>
                        <a14:backgroundMark x1="31757" y1="10067" x2="31767" y2="1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1" t="3589" r="27850" b="41450"/>
          <a:stretch/>
        </p:blipFill>
        <p:spPr bwMode="auto">
          <a:xfrm rot="10366976">
            <a:off x="6056827" y="3305626"/>
            <a:ext cx="2415883" cy="18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32E6D0-012F-4F11-8E8E-25556D5C3B7E}"/>
              </a:ext>
            </a:extLst>
          </p:cNvPr>
          <p:cNvCxnSpPr/>
          <p:nvPr/>
        </p:nvCxnSpPr>
        <p:spPr>
          <a:xfrm>
            <a:off x="6920439" y="3753091"/>
            <a:ext cx="0" cy="2069432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3F6D03-629C-49A7-897A-BC486449ACBE}"/>
              </a:ext>
            </a:extLst>
          </p:cNvPr>
          <p:cNvCxnSpPr>
            <a:cxnSpLocks/>
          </p:cNvCxnSpPr>
          <p:nvPr/>
        </p:nvCxnSpPr>
        <p:spPr>
          <a:xfrm flipV="1">
            <a:off x="6920439" y="172493"/>
            <a:ext cx="0" cy="3580599"/>
          </a:xfrm>
          <a:prstGeom prst="straightConnector1">
            <a:avLst/>
          </a:prstGeom>
          <a:ln w="920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07E756EA-B5A6-4DB1-975F-0485A870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8226757" y="-1012"/>
            <a:ext cx="4507869" cy="3806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C0A5DB-C728-4506-84A1-EC997A8B987D}"/>
                  </a:ext>
                </a:extLst>
              </p:cNvPr>
              <p:cNvSpPr txBox="1"/>
              <p:nvPr/>
            </p:nvSpPr>
            <p:spPr>
              <a:xfrm>
                <a:off x="10032541" y="5452566"/>
                <a:ext cx="1584958" cy="61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C0A5DB-C728-4506-84A1-EC997A8B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541" y="5452566"/>
                <a:ext cx="1584958" cy="6101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70F3A6-88F8-4DA6-B090-63BE1515ADDD}"/>
                  </a:ext>
                </a:extLst>
              </p:cNvPr>
              <p:cNvSpPr txBox="1"/>
              <p:nvPr/>
            </p:nvSpPr>
            <p:spPr>
              <a:xfrm>
                <a:off x="9950008" y="1811558"/>
                <a:ext cx="1584958" cy="61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70F3A6-88F8-4DA6-B090-63BE1515A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008" y="1811558"/>
                <a:ext cx="1584958" cy="6103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6" descr="Chute Libre. Tir à Mi-air De Beau Jeune Homme Qui Tombe Sur Fond Gris  Banque D'Images Et Photos Libres De Droits. Image 65729423.">
            <a:extLst>
              <a:ext uri="{FF2B5EF4-FFF2-40B4-BE49-F238E27FC236}">
                <a16:creationId xmlns:a16="http://schemas.microsoft.com/office/drawing/2014/main" id="{F6A410D0-0989-4078-8FD9-9BF7F4DFB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51" b="89965" l="10000" r="90000">
                        <a14:foregroundMark x1="29846" y1="17647" x2="30692" y2="10496"/>
                        <a14:foregroundMark x1="30692" y1="10496" x2="32615" y2="7151"/>
                        <a14:foregroundMark x1="31692" y1="11303" x2="31538" y2="8997"/>
                        <a14:backgroundMark x1="31546" y1="10637" x2="31000" y2="12111"/>
                        <a14:backgroundMark x1="31757" y1="10067" x2="31767" y2="1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1" t="3589" r="27850" b="41450"/>
          <a:stretch/>
        </p:blipFill>
        <p:spPr bwMode="auto">
          <a:xfrm rot="10366976">
            <a:off x="9617079" y="3420245"/>
            <a:ext cx="2415883" cy="18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AA42FE-AE63-4F1F-9428-42440521CDCA}"/>
              </a:ext>
            </a:extLst>
          </p:cNvPr>
          <p:cNvCxnSpPr/>
          <p:nvPr/>
        </p:nvCxnSpPr>
        <p:spPr>
          <a:xfrm>
            <a:off x="10480691" y="3867710"/>
            <a:ext cx="0" cy="2069432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533A27-392C-4C42-898D-19A14E3E8295}"/>
              </a:ext>
            </a:extLst>
          </p:cNvPr>
          <p:cNvCxnSpPr>
            <a:cxnSpLocks/>
          </p:cNvCxnSpPr>
          <p:nvPr/>
        </p:nvCxnSpPr>
        <p:spPr>
          <a:xfrm flipV="1">
            <a:off x="10480691" y="1814676"/>
            <a:ext cx="0" cy="2049916"/>
          </a:xfrm>
          <a:prstGeom prst="straightConnector1">
            <a:avLst/>
          </a:prstGeom>
          <a:ln w="920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825A9B-14DA-4F72-8E4F-B8A4AB997566}"/>
              </a:ext>
            </a:extLst>
          </p:cNvPr>
          <p:cNvSpPr txBox="1"/>
          <p:nvPr/>
        </p:nvSpPr>
        <p:spPr>
          <a:xfrm>
            <a:off x="710580" y="5936470"/>
            <a:ext cx="1421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Phase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A45736-EAE1-4630-8795-5AA859A69403}"/>
              </a:ext>
            </a:extLst>
          </p:cNvPr>
          <p:cNvSpPr txBox="1"/>
          <p:nvPr/>
        </p:nvSpPr>
        <p:spPr>
          <a:xfrm>
            <a:off x="3652059" y="5948893"/>
            <a:ext cx="1421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Phase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7BD490-4EE7-4D9A-9131-E095F479E1DE}"/>
              </a:ext>
            </a:extLst>
          </p:cNvPr>
          <p:cNvSpPr txBox="1"/>
          <p:nvPr/>
        </p:nvSpPr>
        <p:spPr>
          <a:xfrm>
            <a:off x="6338008" y="5948893"/>
            <a:ext cx="1421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Phase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74A7C-C281-44A8-B75E-18566521C479}"/>
              </a:ext>
            </a:extLst>
          </p:cNvPr>
          <p:cNvSpPr txBox="1"/>
          <p:nvPr/>
        </p:nvSpPr>
        <p:spPr>
          <a:xfrm>
            <a:off x="9807867" y="5993209"/>
            <a:ext cx="1421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Phase 4</a:t>
            </a:r>
          </a:p>
        </p:txBody>
      </p:sp>
    </p:spTree>
    <p:extLst>
      <p:ext uri="{BB962C8B-B14F-4D97-AF65-F5344CB8AC3E}">
        <p14:creationId xmlns:p14="http://schemas.microsoft.com/office/powerpoint/2010/main" val="101147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722495CD-D3A5-444D-A5A8-93EAD8B2F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"/>
          <a:stretch/>
        </p:blipFill>
        <p:spPr>
          <a:xfrm>
            <a:off x="2821418" y="283527"/>
            <a:ext cx="4507869" cy="435292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648854-E1D3-4537-BA1D-F45CC2C7112D}"/>
              </a:ext>
            </a:extLst>
          </p:cNvPr>
          <p:cNvCxnSpPr/>
          <p:nvPr/>
        </p:nvCxnSpPr>
        <p:spPr>
          <a:xfrm>
            <a:off x="5075352" y="4388505"/>
            <a:ext cx="0" cy="2069432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DF0525-2AE5-43DD-B1C0-994948AB3117}"/>
              </a:ext>
            </a:extLst>
          </p:cNvPr>
          <p:cNvCxnSpPr>
            <a:cxnSpLocks/>
          </p:cNvCxnSpPr>
          <p:nvPr/>
        </p:nvCxnSpPr>
        <p:spPr>
          <a:xfrm flipV="1">
            <a:off x="5075352" y="499899"/>
            <a:ext cx="0" cy="3888607"/>
          </a:xfrm>
          <a:prstGeom prst="straightConnector1">
            <a:avLst/>
          </a:prstGeom>
          <a:ln w="920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992B9E-3879-4282-9295-3562244EC516}"/>
                  </a:ext>
                </a:extLst>
              </p:cNvPr>
              <p:cNvSpPr txBox="1"/>
              <p:nvPr/>
            </p:nvSpPr>
            <p:spPr>
              <a:xfrm>
                <a:off x="4732237" y="5986299"/>
                <a:ext cx="1584958" cy="61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992B9E-3879-4282-9295-3562244EC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37" y="5986299"/>
                <a:ext cx="1584958" cy="610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7F374-3416-4464-8DF2-76B8A07D0FEA}"/>
                  </a:ext>
                </a:extLst>
              </p:cNvPr>
              <p:cNvSpPr txBox="1"/>
              <p:nvPr/>
            </p:nvSpPr>
            <p:spPr>
              <a:xfrm>
                <a:off x="4555772" y="1136009"/>
                <a:ext cx="1584958" cy="61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7F374-3416-4464-8DF2-76B8A07D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72" y="1136009"/>
                <a:ext cx="1584958" cy="6103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29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4</cp:revision>
  <dcterms:created xsi:type="dcterms:W3CDTF">2021-03-31T13:12:25Z</dcterms:created>
  <dcterms:modified xsi:type="dcterms:W3CDTF">2021-03-31T14:32:21Z</dcterms:modified>
</cp:coreProperties>
</file>