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3B36"/>
    <a:srgbClr val="F3FDFD"/>
    <a:srgbClr val="FFF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76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A13B-1392-402D-9902-F9951650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0DCB2-88DB-4B64-8898-F194799BD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4B99-5CD8-4AFD-8466-27352073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9FA2-96F4-4849-8082-8370FAA7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07E0-1AFA-4F14-B364-1FBEC4E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5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AA1C-A9EC-48A9-A8F5-5E687E36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FB4C0-E107-4485-BE69-2EAD3D61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0903-DCA3-4C91-9D62-E7813C0E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BFC5-D638-44C1-86FC-1A0706C4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B3F6-8AC3-4186-B7FD-174794E3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5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EE581-5012-42D4-A3CE-79FD11F01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68DB5-A2E1-436A-8F73-388D171E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0B25-309D-4479-A84E-2F9978D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DDD6-1733-4435-B675-181A0F8A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A1F0-73FF-4CA2-931A-473D1FC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15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D54-DA03-4430-B10A-1B24A232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F81D-34BF-42D1-9EB7-636E4716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3367-C841-4192-B5D9-B3FEBFA2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B46B-0A36-4F04-97D5-2417D85E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251D-E58A-4E88-8C30-D863BA9F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6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730D-0AA2-4BC9-944F-62830851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5E935-F43E-44F3-AA31-07B7D3BE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EFEB-E502-4EF0-A129-2B584E77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B8D2-E415-4CCD-99D7-5FAC5B3E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04EA-95D3-4328-B5C8-084D064A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74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01C5-5792-47DA-BB01-0249B446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F4E4-0B3B-463F-AA65-92E0498D4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16FE-51A8-489A-9747-80E5CCBAD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B7057-DAF2-4016-88F6-A4661CA5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138F2-DEF2-4DB8-9D52-0E5F0D25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A8AD-3D53-4FAC-8F4C-777F13B2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7E59-A72C-4EE6-8A12-8AA448CF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0FD6-2464-40CC-B673-62E8C2418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56CC7-1A45-4B71-AF30-FE461C2B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EAAB7-F60F-47C9-9135-805DBD30F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4332D-B445-4D50-8A49-34F0C639D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729E9-9C9B-4EDF-8AF4-290B5DC9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2F1D5-C79D-4AE9-8191-0A039B3D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81876-815E-4C7A-B423-571EBF0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9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3E1-9691-4DD7-89CB-A8ECE155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CC9B6-8AB4-46D0-8A11-5A87C0B1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23C36-FE5D-4637-B3A0-625EB3D9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5C18-8576-4E2E-A9E8-92E3A86A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DA640-5FCA-46FF-8510-6F312A28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204B9-E37C-455B-89FF-57FA0727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7790D-679C-4792-A75D-E78DED47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05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44B5-110D-45C2-B184-9731F44D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3074-DFC0-4A7A-BEB2-64EF4A9C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1814A-7835-417B-9A18-49E5FC41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B161-A922-4534-9493-6B598E3D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576F-D741-478E-9D9A-F6C09A1C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E30A5-0544-41BB-945F-B6E279EC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2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469E-E19E-49E0-B1E9-D087E5B3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70F9F-61AD-48D4-9E7A-5D79DD884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AD9F5-7E02-4DD4-ADA0-FF38A03BB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F0863-109F-4196-9B5A-FE82F1C2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A249B-C8BF-49BC-9076-C05C3411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93FC7-0530-4B30-938A-7D8888F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A0834-6A61-4418-A34F-96CF8FF7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CD8C-3C8D-4582-BE32-32D0720A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5DD9-D5AD-4E03-B421-8B4200B2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1E0D-4677-4B37-A2CE-DE157A716F28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3EF1-B574-4ED1-A4F9-1E842C5F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006E-05E4-418B-B1A3-27A9D2F6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3692-1182-4D2E-BA88-047059969A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5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D3792-3AFF-4DA9-9295-FDEF37311E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0966" y="1221705"/>
            <a:ext cx="7264000" cy="2857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438C8-F9EA-4156-B94C-F4797C3E2E02}"/>
              </a:ext>
            </a:extLst>
          </p:cNvPr>
          <p:cNvSpPr txBox="1"/>
          <p:nvPr/>
        </p:nvSpPr>
        <p:spPr>
          <a:xfrm>
            <a:off x="3486150" y="1161122"/>
            <a:ext cx="11303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200" b="1" dirty="0"/>
              <a:t>Centrale solaire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3B0BE-1113-44BB-AC54-3C2238B5FE1F}"/>
              </a:ext>
            </a:extLst>
          </p:cNvPr>
          <p:cNvSpPr/>
          <p:nvPr/>
        </p:nvSpPr>
        <p:spPr>
          <a:xfrm>
            <a:off x="8426450" y="1955800"/>
            <a:ext cx="425450" cy="1333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600kW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2D0421-2CDF-4D8B-A717-8A85EE09603E}"/>
                  </a:ext>
                </a:extLst>
              </p:cNvPr>
              <p:cNvSpPr/>
              <p:nvPr/>
            </p:nvSpPr>
            <p:spPr>
              <a:xfrm>
                <a:off x="8147050" y="1792159"/>
                <a:ext cx="704850" cy="133350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𝒌𝑽</m:t>
                      </m:r>
                    </m:oMath>
                  </m:oMathPara>
                </a14:m>
                <a:endParaRPr lang="fr-F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2D0421-2CDF-4D8B-A717-8A85EE096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050" y="1792159"/>
                <a:ext cx="704850" cy="133350"/>
              </a:xfrm>
              <a:prstGeom prst="rect">
                <a:avLst/>
              </a:prstGeom>
              <a:blipFill>
                <a:blip r:embed="rId3"/>
                <a:stretch>
                  <a:fillRect l="-2586" t="-9091" r="-1724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0F29F7-E701-4F6E-B654-222B2E194D36}"/>
                  </a:ext>
                </a:extLst>
              </p:cNvPr>
              <p:cNvSpPr/>
              <p:nvPr/>
            </p:nvSpPr>
            <p:spPr>
              <a:xfrm>
                <a:off x="7232650" y="3659059"/>
                <a:ext cx="704850" cy="133350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𝟐𝟑𝟎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0F29F7-E701-4F6E-B654-222B2E194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50" y="3659059"/>
                <a:ext cx="704850" cy="133350"/>
              </a:xfrm>
              <a:prstGeom prst="rect">
                <a:avLst/>
              </a:prstGeom>
              <a:blipFill>
                <a:blip r:embed="rId4"/>
                <a:stretch>
                  <a:fillRect l="-2586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E27916-6483-4952-BCBD-20F2D784530A}"/>
                  </a:ext>
                </a:extLst>
              </p:cNvPr>
              <p:cNvSpPr/>
              <p:nvPr/>
            </p:nvSpPr>
            <p:spPr>
              <a:xfrm>
                <a:off x="7232650" y="3835484"/>
                <a:ext cx="857250" cy="184666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𝒌𝑾</m:t>
                      </m:r>
                    </m:oMath>
                  </m:oMathPara>
                </a14:m>
                <a:endParaRPr lang="fr-F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E27916-6483-4952-BCBD-20F2D7845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50" y="3835484"/>
                <a:ext cx="857250" cy="184666"/>
              </a:xfrm>
              <a:prstGeom prst="rect">
                <a:avLst/>
              </a:prstGeom>
              <a:blipFill>
                <a:blip r:embed="rId5"/>
                <a:stretch>
                  <a:fillRect l="-4255" r="-354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DF03A18-3EE9-4A02-A9D6-616A23BF3BD9}"/>
              </a:ext>
            </a:extLst>
          </p:cNvPr>
          <p:cNvSpPr/>
          <p:nvPr/>
        </p:nvSpPr>
        <p:spPr>
          <a:xfrm>
            <a:off x="4403725" y="2178050"/>
            <a:ext cx="425450" cy="1333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94EDE-2ABD-4A4B-91CF-52A9D137B839}"/>
              </a:ext>
            </a:extLst>
          </p:cNvPr>
          <p:cNvSpPr/>
          <p:nvPr/>
        </p:nvSpPr>
        <p:spPr>
          <a:xfrm>
            <a:off x="3543300" y="1601231"/>
            <a:ext cx="425450" cy="1333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B302A-D504-4CC7-B2D1-041EE056C4C1}"/>
              </a:ext>
            </a:extLst>
          </p:cNvPr>
          <p:cNvSpPr/>
          <p:nvPr/>
        </p:nvSpPr>
        <p:spPr>
          <a:xfrm>
            <a:off x="3829050" y="1525458"/>
            <a:ext cx="425450" cy="1333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33A88C-4854-4DF9-9B67-1BC4E3342BB4}"/>
                  </a:ext>
                </a:extLst>
              </p:cNvPr>
              <p:cNvSpPr/>
              <p:nvPr/>
            </p:nvSpPr>
            <p:spPr>
              <a:xfrm>
                <a:off x="3352800" y="1525458"/>
                <a:ext cx="806450" cy="184666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𝑴𝒂𝒙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fr-F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33A88C-4854-4DF9-9B67-1BC4E3342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25458"/>
                <a:ext cx="806450" cy="184666"/>
              </a:xfrm>
              <a:prstGeom prst="rect">
                <a:avLst/>
              </a:prstGeom>
              <a:blipFill>
                <a:blip r:embed="rId6"/>
                <a:stretch>
                  <a:fillRect l="-6818" r="-3788"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9C742D4-5942-419D-AF89-22AD4790CC49}"/>
              </a:ext>
            </a:extLst>
          </p:cNvPr>
          <p:cNvSpPr/>
          <p:nvPr/>
        </p:nvSpPr>
        <p:spPr>
          <a:xfrm>
            <a:off x="3638550" y="3896300"/>
            <a:ext cx="806450" cy="184666"/>
          </a:xfrm>
          <a:prstGeom prst="rect">
            <a:avLst/>
          </a:prstGeom>
          <a:solidFill>
            <a:srgbClr val="F3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3E82C-85A4-4682-BF55-FCA006E09287}"/>
                  </a:ext>
                </a:extLst>
              </p:cNvPr>
              <p:cNvSpPr txBox="1"/>
              <p:nvPr/>
            </p:nvSpPr>
            <p:spPr>
              <a:xfrm>
                <a:off x="3600450" y="3894175"/>
                <a:ext cx="1130300" cy="169277"/>
              </a:xfrm>
              <a:prstGeom prst="rect">
                <a:avLst/>
              </a:prstGeom>
              <a:solidFill>
                <a:srgbClr val="F3FDFD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𝑴𝒂𝒙</m:t>
                          </m:r>
                        </m:sub>
                      </m:sSub>
                      <m:r>
                        <a:rPr lang="fr-FR" sz="11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dirty="0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fr-F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3E82C-85A4-4682-BF55-FCA006E09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3894175"/>
                <a:ext cx="1130300" cy="169277"/>
              </a:xfrm>
              <a:prstGeom prst="rect">
                <a:avLst/>
              </a:prstGeom>
              <a:blipFill>
                <a:blip r:embed="rId7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0448E-B644-420A-A8CC-739AB224D2F1}"/>
                  </a:ext>
                </a:extLst>
              </p:cNvPr>
              <p:cNvSpPr/>
              <p:nvPr/>
            </p:nvSpPr>
            <p:spPr>
              <a:xfrm>
                <a:off x="4552258" y="2092066"/>
                <a:ext cx="806450" cy="219333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0448E-B644-420A-A8CC-739AB224D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58" y="2092066"/>
                <a:ext cx="806450" cy="219333"/>
              </a:xfrm>
              <a:prstGeom prst="rect">
                <a:avLst/>
              </a:prstGeom>
              <a:blipFill>
                <a:blip r:embed="rId8"/>
                <a:stretch>
                  <a:fillRect l="-6061" r="-2273"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678D64-BA38-4A61-A7B4-51DA7EB1677F}"/>
                  </a:ext>
                </a:extLst>
              </p:cNvPr>
              <p:cNvSpPr/>
              <p:nvPr/>
            </p:nvSpPr>
            <p:spPr>
              <a:xfrm>
                <a:off x="4730750" y="2485379"/>
                <a:ext cx="806450" cy="219333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678D64-BA38-4A61-A7B4-51DA7EB16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50" y="2485379"/>
                <a:ext cx="806450" cy="219333"/>
              </a:xfrm>
              <a:prstGeom prst="rect">
                <a:avLst/>
              </a:prstGeom>
              <a:blipFill>
                <a:blip r:embed="rId9"/>
                <a:stretch>
                  <a:fillRect b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530198-2176-43B1-B1DF-055FEE763130}"/>
                  </a:ext>
                </a:extLst>
              </p:cNvPr>
              <p:cNvSpPr/>
              <p:nvPr/>
            </p:nvSpPr>
            <p:spPr>
              <a:xfrm>
                <a:off x="6650387" y="2023170"/>
                <a:ext cx="806450" cy="2193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530198-2176-43B1-B1DF-055FEE763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87" y="2023170"/>
                <a:ext cx="806450" cy="21933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55F28A-9350-4149-A713-4D80A7511552}"/>
                  </a:ext>
                </a:extLst>
              </p:cNvPr>
              <p:cNvSpPr/>
              <p:nvPr/>
            </p:nvSpPr>
            <p:spPr>
              <a:xfrm>
                <a:off x="6305550" y="2841114"/>
                <a:ext cx="806450" cy="2193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55F28A-9350-4149-A713-4D80A7511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2841114"/>
                <a:ext cx="806450" cy="219333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1DB673A-A279-4E2D-92CE-A9D342D9FF81}"/>
              </a:ext>
            </a:extLst>
          </p:cNvPr>
          <p:cNvSpPr/>
          <p:nvPr/>
        </p:nvSpPr>
        <p:spPr>
          <a:xfrm>
            <a:off x="5133975" y="2695445"/>
            <a:ext cx="166370" cy="95250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E3FF3-F2F0-42E5-930B-6818AA16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12" y="1325562"/>
            <a:ext cx="4600575" cy="25431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7FD339-E4C3-4A21-AD88-F59C3E25C543}"/>
              </a:ext>
            </a:extLst>
          </p:cNvPr>
          <p:cNvSpPr/>
          <p:nvPr/>
        </p:nvSpPr>
        <p:spPr>
          <a:xfrm>
            <a:off x="3592512" y="1859356"/>
            <a:ext cx="1012032" cy="9409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2F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Centrale à charbon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E1053-417B-4E62-BECE-76E5A052841A}"/>
                  </a:ext>
                </a:extLst>
              </p:cNvPr>
              <p:cNvSpPr txBox="1"/>
              <p:nvPr/>
            </p:nvSpPr>
            <p:spPr>
              <a:xfrm>
                <a:off x="4123333" y="1543014"/>
                <a:ext cx="2097088" cy="348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𝑐𝑒𝑛𝑡𝑟𝑎𝑙𝑒</m:t>
                        </m:r>
                      </m:sub>
                    </m:sSub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𝑘𝑉</m:t>
                    </m:r>
                  </m:oMath>
                </a14:m>
                <a:r>
                  <a:rPr lang="fr-FR" sz="800" b="0" dirty="0"/>
                  <a:t> </a:t>
                </a:r>
                <a:r>
                  <a:rPr lang="fr-FR" sz="800" dirty="0"/>
                  <a:t> </a:t>
                </a:r>
              </a:p>
              <a:p>
                <a:pPr algn="just"/>
                <a:r>
                  <a:rPr lang="fr-FR" sz="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𝑝𝑟𝑜𝑑𝑢𝑖𝑡𝑒</m:t>
                        </m:r>
                      </m:sub>
                    </m:sSub>
                    <m:r>
                      <a:rPr lang="fr-FR" sz="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𝑐𝑒𝑛𝑡𝑟𝑎𝑙𝑒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𝑐𝑒𝑛𝑡𝑟𝑎𝑙𝑒</m:t>
                        </m:r>
                      </m:sub>
                    </m:sSub>
                  </m:oMath>
                </a14:m>
                <a:endParaRPr lang="fr-FR" sz="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E1053-417B-4E62-BECE-76E5A052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333" y="1543014"/>
                <a:ext cx="2097088" cy="348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1161C9-156A-4532-B1FB-417BF64C5368}"/>
                  </a:ext>
                </a:extLst>
              </p:cNvPr>
              <p:cNvSpPr txBox="1"/>
              <p:nvPr/>
            </p:nvSpPr>
            <p:spPr>
              <a:xfrm>
                <a:off x="6453186" y="1156285"/>
                <a:ext cx="2097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𝑐𝑜𝑙𝑒</m:t>
                        </m:r>
                      </m:sub>
                    </m:sSub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8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𝑐𝑜𝑛𝑠𝑜𝑚𝑚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𝑒𝐸𝑐𝑜𝑙𝑒</m:t>
                        </m:r>
                      </m:sub>
                    </m:sSub>
                    <m:r>
                      <a:rPr lang="fr-FR" sz="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𝑐𝑜𝑙𝑒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𝑐𝑜𝑙𝑒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sz="800" dirty="0"/>
                  <a:t>120</a:t>
                </a:r>
                <a14:m>
                  <m:oMath xmlns:m="http://schemas.openxmlformats.org/officeDocument/2006/math">
                    <m:r>
                      <a:rPr lang="fr-FR" sz="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8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fr-FR" sz="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1161C9-156A-4532-B1FB-417BF64C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86" y="1156285"/>
                <a:ext cx="2097087" cy="338554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6781EA7-DCED-4C0A-BED9-41F12A00EC17}"/>
              </a:ext>
            </a:extLst>
          </p:cNvPr>
          <p:cNvSpPr/>
          <p:nvPr/>
        </p:nvSpPr>
        <p:spPr>
          <a:xfrm>
            <a:off x="3409950" y="3289300"/>
            <a:ext cx="3562350" cy="666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B2DA6-F0AA-453E-BF31-9BDD721D9508}"/>
                  </a:ext>
                </a:extLst>
              </p:cNvPr>
              <p:cNvSpPr txBox="1"/>
              <p:nvPr/>
            </p:nvSpPr>
            <p:spPr>
              <a:xfrm>
                <a:off x="4276327" y="2489427"/>
                <a:ext cx="2097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=0,5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B2DA6-F0AA-453E-BF31-9BDD721D9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327" y="2489427"/>
                <a:ext cx="209708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693E4-4D3C-404E-98E2-3D50E055CB12}"/>
                  </a:ext>
                </a:extLst>
              </p:cNvPr>
              <p:cNvSpPr txBox="1"/>
              <p:nvPr/>
            </p:nvSpPr>
            <p:spPr>
              <a:xfrm>
                <a:off x="6209307" y="2273983"/>
                <a:ext cx="2097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693E4-4D3C-404E-98E2-3D50E055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07" y="2273983"/>
                <a:ext cx="209708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6B9F01-B1ED-4F77-A52D-DA7BA44A6523}"/>
                  </a:ext>
                </a:extLst>
              </p:cNvPr>
              <p:cNvSpPr txBox="1"/>
              <p:nvPr/>
            </p:nvSpPr>
            <p:spPr>
              <a:xfrm>
                <a:off x="5891807" y="2958440"/>
                <a:ext cx="2097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6B9F01-B1ED-4F77-A52D-DA7BA44A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07" y="2958440"/>
                <a:ext cx="2097088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CC315F73-D611-4473-976C-3DA4EBFEDF19}"/>
              </a:ext>
            </a:extLst>
          </p:cNvPr>
          <p:cNvSpPr/>
          <p:nvPr/>
        </p:nvSpPr>
        <p:spPr>
          <a:xfrm>
            <a:off x="7297737" y="1490024"/>
            <a:ext cx="798513" cy="7839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2F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Ecole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B4CEE-FE65-4494-A156-225B69542920}"/>
                  </a:ext>
                </a:extLst>
              </p:cNvPr>
              <p:cNvSpPr txBox="1"/>
              <p:nvPr/>
            </p:nvSpPr>
            <p:spPr>
              <a:xfrm>
                <a:off x="4970662" y="2166261"/>
                <a:ext cx="10120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𝒄𝒆𝒏𝒕𝒓𝒂𝒍𝒆</m:t>
                          </m:r>
                        </m:sub>
                      </m:sSub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𝟑𝟎𝟎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B4CEE-FE65-4494-A156-225B69542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662" y="2166261"/>
                <a:ext cx="1012032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47FF56-3469-4C4A-A1FA-5AC7C672B672}"/>
                  </a:ext>
                </a:extLst>
              </p:cNvPr>
              <p:cNvSpPr txBox="1"/>
              <p:nvPr/>
            </p:nvSpPr>
            <p:spPr>
              <a:xfrm>
                <a:off x="6680001" y="1984265"/>
                <a:ext cx="6828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1" i="1" smtClean="0">
                            <a:latin typeface="Cambria Math" panose="02040503050406030204" pitchFamily="18" charset="0"/>
                          </a:rPr>
                          <m:t>𝒄𝒐𝒍𝒆</m:t>
                        </m:r>
                      </m:sub>
                    </m:sSub>
                    <m:r>
                      <a:rPr lang="fr-FR" sz="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sz="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fr-FR" sz="800" b="1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47FF56-3469-4C4A-A1FA-5AC7C672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001" y="1984265"/>
                <a:ext cx="682824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1B3F1F-77CF-4CD9-9C53-5798778C4DC3}"/>
                  </a:ext>
                </a:extLst>
              </p:cNvPr>
              <p:cNvSpPr txBox="1"/>
              <p:nvPr/>
            </p:nvSpPr>
            <p:spPr>
              <a:xfrm>
                <a:off x="6809580" y="2642969"/>
                <a:ext cx="10120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𝒎𝒂𝒊𝒔𝒐𝒏</m:t>
                          </m:r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1B3F1F-77CF-4CD9-9C53-5798778C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80" y="2642969"/>
                <a:ext cx="101203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05D287-777A-4E10-B092-136946F7BF17}"/>
                  </a:ext>
                </a:extLst>
              </p:cNvPr>
              <p:cNvSpPr txBox="1"/>
              <p:nvPr/>
            </p:nvSpPr>
            <p:spPr>
              <a:xfrm>
                <a:off x="6453186" y="3514840"/>
                <a:ext cx="1900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𝑚𝑎𝑖𝑠𝑜𝑛</m:t>
                        </m:r>
                      </m:sub>
                    </m:sSub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=230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8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𝑐𝑜𝑛𝑠𝑜𝑚𝑚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𝑒𝑀𝑎𝑖𝑠𝑜𝑛</m:t>
                        </m:r>
                      </m:sub>
                    </m:sSub>
                    <m:r>
                      <a:rPr lang="fr-FR" sz="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𝑚𝑎𝑖𝑠𝑜𝑛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800" b="0" i="1" dirty="0" smtClean="0">
                            <a:latin typeface="Cambria Math" panose="02040503050406030204" pitchFamily="18" charset="0"/>
                          </a:rPr>
                          <m:t>𝑚𝑎𝑖𝑠𝑜𝑛</m:t>
                        </m:r>
                      </m:sub>
                    </m:sSub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800" dirty="0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05D287-777A-4E10-B092-136946F7B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86" y="3514840"/>
                <a:ext cx="190063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4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7</cp:revision>
  <dcterms:created xsi:type="dcterms:W3CDTF">2021-03-02T15:22:54Z</dcterms:created>
  <dcterms:modified xsi:type="dcterms:W3CDTF">2021-03-02T17:43:46Z</dcterms:modified>
</cp:coreProperties>
</file>