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23636"/>
    <a:srgbClr val="CE5502"/>
    <a:srgbClr val="DD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0D-05F9-42CD-8160-649A7FA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6D7F-673C-4008-ABC7-00BBCD41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91AA-F855-4C2D-AAF9-407658F6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311-6054-49C9-BC90-127CAD0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B91-9C07-45FE-AC19-DEE754B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760-B6FA-4270-879F-605EE2E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AA72-C25A-4054-B116-DE2C6224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B058-EBCA-4B07-B823-B4E6AA5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B3F8-C8F0-46FA-BA8D-6A61B58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9588-3537-498F-BDB0-AF16773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8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D1BD-5486-42DB-87B8-308A4223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1F-7A80-42ED-9157-BAED5AA4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E814-5A2B-4D94-985D-CBD4385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914-BD64-4FDB-A14E-B14C965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5665-901C-496C-BBAB-405EE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F89-00AA-43A9-B5CA-F8FBFF61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ED9A-E49B-46F8-A260-1F2DDAC7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AB8-AF7C-4DC7-858E-3CE49B5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1072-0D5B-4EAB-B0C6-DDA60DF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6BB-91E3-4C86-BBC6-E7378A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074F-0467-4200-A623-AF90C3B8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77D-AF33-46CE-B949-E4FA5B10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98D-C611-4B5F-B58D-57AB93C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EEA-0B58-4613-81FC-BD0FBB1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49F-BF46-4FD1-879B-EA1A4B1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D04-D68A-433A-9BC7-9DB0568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445-3DB1-4D53-9F94-3B87CBA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1CC8-89C4-4455-9CB8-B2AA272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71B8-9E34-4F47-A630-7237606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23F-1CBB-4267-9880-0E2E6660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44D-EC28-46A4-A18A-783C956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404-095C-4F09-AEBD-8AE03F5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188-9D09-4900-BDCB-34B3685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8477-F2FE-488A-8358-DC50D2E5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CD0B6-FC1B-4E30-B316-B43DFD64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7825-EBAE-4D91-9822-BACF64ED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9627-B356-451D-B3A5-9126F56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54D5D-4D20-4ADF-8508-D01E16F8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5E78-C5FF-48DF-8941-DB6C458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2AD-72CA-4359-B4D6-9074FA7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86BB-A2E9-4F0C-8D51-2CBD34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F70E-F85F-4846-ABE5-62F859A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9B75-0696-4D03-BF7D-C0B2325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5B2A-7F32-418F-8A4A-8CDB9C6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B903-D3AB-4392-894F-F97A8E08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5105-EFB4-4241-B197-4BE373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AF4-2136-48E4-AC6C-F6AEAC3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6237-13E0-42DB-B933-60B992C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392-30CF-4E08-884B-795BD57D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2D7-D1CA-41D4-8542-E76CD546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5168-80C0-40BF-98D4-6CFD4D9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F3DF-3AF5-4283-8380-E5B0CD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91-D992-43C5-81CB-329B222A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2FCE-2415-4D91-B1EA-257705C5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1D3B-C36A-46E1-AEF6-AA28573A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1B94-0AAE-4077-9E00-DF99946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592-C362-43C3-B73A-E2ACE04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0E9-6097-491B-9D2B-C811BB1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E972-F09D-420A-9536-FC119F5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F1D1-C80E-4214-ACBB-2934749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2E5-5383-4EF4-8B39-2856005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7D8-2934-4451-BF42-C1C24122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201F-44BC-49B6-9562-01365768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1850065" y="1657605"/>
            <a:ext cx="8665535" cy="23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Chapitre 11 : Forces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BC018-2B96-4D77-A675-EF3301B79DB7}"/>
              </a:ext>
            </a:extLst>
          </p:cNvPr>
          <p:cNvSpPr/>
          <p:nvPr/>
        </p:nvSpPr>
        <p:spPr>
          <a:xfrm>
            <a:off x="1850065" y="2776597"/>
            <a:ext cx="10252891" cy="265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12 : Le principe d’inertie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9BD4B-CB29-4608-8F6E-7886B3BE7E2C}"/>
              </a:ext>
            </a:extLst>
          </p:cNvPr>
          <p:cNvSpPr/>
          <p:nvPr/>
        </p:nvSpPr>
        <p:spPr>
          <a:xfrm>
            <a:off x="3526464" y="4940226"/>
            <a:ext cx="6989129" cy="217401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14: Transformation chimique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3200F-1D0B-4096-B2BF-C2EC556B7CE4}"/>
              </a:ext>
            </a:extLst>
          </p:cNvPr>
          <p:cNvSpPr/>
          <p:nvPr/>
        </p:nvSpPr>
        <p:spPr>
          <a:xfrm>
            <a:off x="1787704" y="6027156"/>
            <a:ext cx="8727886" cy="246583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491A6-BCAD-410E-B012-AA9000A1CC85}"/>
              </a:ext>
            </a:extLst>
          </p:cNvPr>
          <p:cNvSpPr/>
          <p:nvPr/>
        </p:nvSpPr>
        <p:spPr>
          <a:xfrm>
            <a:off x="1850063" y="1913875"/>
            <a:ext cx="8639847" cy="3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Jeu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70F9-D1D9-48CD-84C2-538FCCFD9248}"/>
              </a:ext>
            </a:extLst>
          </p:cNvPr>
          <p:cNvSpPr/>
          <p:nvPr/>
        </p:nvSpPr>
        <p:spPr>
          <a:xfrm>
            <a:off x="1850059" y="3048844"/>
            <a:ext cx="8665535" cy="23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F90AD-0AC0-4A00-A8CA-17AD49563A32}"/>
              </a:ext>
            </a:extLst>
          </p:cNvPr>
          <p:cNvSpPr/>
          <p:nvPr/>
        </p:nvSpPr>
        <p:spPr>
          <a:xfrm>
            <a:off x="1850055" y="4151595"/>
            <a:ext cx="5188697" cy="269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BCAB-4381-467B-BAB5-4C8B9A4AE49A}"/>
              </a:ext>
            </a:extLst>
          </p:cNvPr>
          <p:cNvSpPr/>
          <p:nvPr/>
        </p:nvSpPr>
        <p:spPr>
          <a:xfrm>
            <a:off x="1765444" y="6278420"/>
            <a:ext cx="8750146" cy="246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7038753" y="3815577"/>
            <a:ext cx="5242289" cy="76483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23B3-03DA-46BB-B358-F79EBBF266C3}"/>
              </a:ext>
            </a:extLst>
          </p:cNvPr>
          <p:cNvSpPr/>
          <p:nvPr/>
        </p:nvSpPr>
        <p:spPr>
          <a:xfrm>
            <a:off x="1765444" y="6046453"/>
            <a:ext cx="1761021" cy="82557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i="1" dirty="0">
                <a:solidFill>
                  <a:schemeClr val="tx1"/>
                </a:solidFill>
              </a:rPr>
              <a:t>Férié !</a:t>
            </a:r>
          </a:p>
        </p:txBody>
      </p: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9980F57D-8FBC-41BB-BA5B-6B16E893AB1F}"/>
              </a:ext>
            </a:extLst>
          </p:cNvPr>
          <p:cNvSpPr/>
          <p:nvPr/>
        </p:nvSpPr>
        <p:spPr>
          <a:xfrm rot="670938">
            <a:off x="1646247" y="4810930"/>
            <a:ext cx="2478549" cy="112102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Evaluation de phys-</a:t>
            </a:r>
            <a:r>
              <a:rPr lang="fr-FR" sz="1200" b="1" dirty="0" err="1">
                <a:solidFill>
                  <a:schemeClr val="tx1"/>
                </a:solidFill>
              </a:rPr>
              <a:t>chim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chap</a:t>
            </a:r>
            <a:r>
              <a:rPr lang="fr-FR" sz="1200" b="1" dirty="0">
                <a:solidFill>
                  <a:schemeClr val="tx1"/>
                </a:solidFill>
              </a:rPr>
              <a:t> 11 à 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E9429-09E3-4B82-8AAD-40BC1D928338}"/>
              </a:ext>
            </a:extLst>
          </p:cNvPr>
          <p:cNvSpPr/>
          <p:nvPr/>
        </p:nvSpPr>
        <p:spPr>
          <a:xfrm>
            <a:off x="10515600" y="2775983"/>
            <a:ext cx="1676400" cy="262587"/>
          </a:xfrm>
          <a:custGeom>
            <a:avLst/>
            <a:gdLst>
              <a:gd name="connsiteX0" fmla="*/ 0 w 1676400"/>
              <a:gd name="connsiteY0" fmla="*/ 0 h 262587"/>
              <a:gd name="connsiteX1" fmla="*/ 592328 w 1676400"/>
              <a:gd name="connsiteY1" fmla="*/ 0 h 262587"/>
              <a:gd name="connsiteX2" fmla="*/ 1167892 w 1676400"/>
              <a:gd name="connsiteY2" fmla="*/ 0 h 262587"/>
              <a:gd name="connsiteX3" fmla="*/ 1676400 w 1676400"/>
              <a:gd name="connsiteY3" fmla="*/ 0 h 262587"/>
              <a:gd name="connsiteX4" fmla="*/ 1676400 w 1676400"/>
              <a:gd name="connsiteY4" fmla="*/ 262587 h 262587"/>
              <a:gd name="connsiteX5" fmla="*/ 1151128 w 1676400"/>
              <a:gd name="connsiteY5" fmla="*/ 262587 h 262587"/>
              <a:gd name="connsiteX6" fmla="*/ 592328 w 1676400"/>
              <a:gd name="connsiteY6" fmla="*/ 262587 h 262587"/>
              <a:gd name="connsiteX7" fmla="*/ 0 w 1676400"/>
              <a:gd name="connsiteY7" fmla="*/ 262587 h 262587"/>
              <a:gd name="connsiteX8" fmla="*/ 0 w 1676400"/>
              <a:gd name="connsiteY8" fmla="*/ 0 h 26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262587" fill="none" extrusionOk="0">
                <a:moveTo>
                  <a:pt x="0" y="0"/>
                </a:moveTo>
                <a:cubicBezTo>
                  <a:pt x="196840" y="-36995"/>
                  <a:pt x="363593" y="49370"/>
                  <a:pt x="592328" y="0"/>
                </a:cubicBezTo>
                <a:cubicBezTo>
                  <a:pt x="821063" y="-49370"/>
                  <a:pt x="977981" y="25611"/>
                  <a:pt x="1167892" y="0"/>
                </a:cubicBezTo>
                <a:cubicBezTo>
                  <a:pt x="1357803" y="-25611"/>
                  <a:pt x="1454032" y="23975"/>
                  <a:pt x="1676400" y="0"/>
                </a:cubicBezTo>
                <a:cubicBezTo>
                  <a:pt x="1692018" y="54876"/>
                  <a:pt x="1652865" y="148209"/>
                  <a:pt x="1676400" y="262587"/>
                </a:cubicBezTo>
                <a:cubicBezTo>
                  <a:pt x="1488106" y="318084"/>
                  <a:pt x="1390409" y="257974"/>
                  <a:pt x="1151128" y="262587"/>
                </a:cubicBezTo>
                <a:cubicBezTo>
                  <a:pt x="911847" y="267200"/>
                  <a:pt x="814791" y="200135"/>
                  <a:pt x="592328" y="262587"/>
                </a:cubicBezTo>
                <a:cubicBezTo>
                  <a:pt x="369865" y="325039"/>
                  <a:pt x="136888" y="250611"/>
                  <a:pt x="0" y="262587"/>
                </a:cubicBezTo>
                <a:cubicBezTo>
                  <a:pt x="-3534" y="193343"/>
                  <a:pt x="6749" y="61331"/>
                  <a:pt x="0" y="0"/>
                </a:cubicBezTo>
                <a:close/>
              </a:path>
              <a:path w="1676400" h="262587" stroke="0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700137" y="101648"/>
                  <a:pt x="1646772" y="131905"/>
                  <a:pt x="1676400" y="262587"/>
                </a:cubicBezTo>
                <a:cubicBezTo>
                  <a:pt x="1568192" y="274948"/>
                  <a:pt x="1270533" y="213183"/>
                  <a:pt x="1151128" y="262587"/>
                </a:cubicBezTo>
                <a:cubicBezTo>
                  <a:pt x="1031723" y="311991"/>
                  <a:pt x="851921" y="213792"/>
                  <a:pt x="558800" y="262587"/>
                </a:cubicBezTo>
                <a:cubicBezTo>
                  <a:pt x="265679" y="311382"/>
                  <a:pt x="217471" y="236740"/>
                  <a:pt x="0" y="262587"/>
                </a:cubicBezTo>
                <a:cubicBezTo>
                  <a:pt x="-25829" y="191329"/>
                  <a:pt x="27754" y="71538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DM noté (QCM)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59D35-A1BC-4F04-9433-4F48193BD32C}"/>
              </a:ext>
            </a:extLst>
          </p:cNvPr>
          <p:cNvSpPr/>
          <p:nvPr/>
        </p:nvSpPr>
        <p:spPr>
          <a:xfrm>
            <a:off x="89043" y="5002287"/>
            <a:ext cx="1765452" cy="607514"/>
          </a:xfrm>
          <a:custGeom>
            <a:avLst/>
            <a:gdLst>
              <a:gd name="connsiteX0" fmla="*/ 0 w 1765452"/>
              <a:gd name="connsiteY0" fmla="*/ 0 h 607514"/>
              <a:gd name="connsiteX1" fmla="*/ 570829 w 1765452"/>
              <a:gd name="connsiteY1" fmla="*/ 0 h 607514"/>
              <a:gd name="connsiteX2" fmla="*/ 1159313 w 1765452"/>
              <a:gd name="connsiteY2" fmla="*/ 0 h 607514"/>
              <a:gd name="connsiteX3" fmla="*/ 1765452 w 1765452"/>
              <a:gd name="connsiteY3" fmla="*/ 0 h 607514"/>
              <a:gd name="connsiteX4" fmla="*/ 1765452 w 1765452"/>
              <a:gd name="connsiteY4" fmla="*/ 303757 h 607514"/>
              <a:gd name="connsiteX5" fmla="*/ 1765452 w 1765452"/>
              <a:gd name="connsiteY5" fmla="*/ 607514 h 607514"/>
              <a:gd name="connsiteX6" fmla="*/ 1176968 w 1765452"/>
              <a:gd name="connsiteY6" fmla="*/ 607514 h 607514"/>
              <a:gd name="connsiteX7" fmla="*/ 623793 w 1765452"/>
              <a:gd name="connsiteY7" fmla="*/ 607514 h 607514"/>
              <a:gd name="connsiteX8" fmla="*/ 0 w 1765452"/>
              <a:gd name="connsiteY8" fmla="*/ 607514 h 607514"/>
              <a:gd name="connsiteX9" fmla="*/ 0 w 1765452"/>
              <a:gd name="connsiteY9" fmla="*/ 309832 h 607514"/>
              <a:gd name="connsiteX10" fmla="*/ 0 w 1765452"/>
              <a:gd name="connsiteY10" fmla="*/ 0 h 6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5452" h="607514" fill="none" extrusionOk="0">
                <a:moveTo>
                  <a:pt x="0" y="0"/>
                </a:moveTo>
                <a:cubicBezTo>
                  <a:pt x="159621" y="-25781"/>
                  <a:pt x="362960" y="25351"/>
                  <a:pt x="570829" y="0"/>
                </a:cubicBezTo>
                <a:cubicBezTo>
                  <a:pt x="778698" y="-25351"/>
                  <a:pt x="967509" y="11219"/>
                  <a:pt x="1159313" y="0"/>
                </a:cubicBezTo>
                <a:cubicBezTo>
                  <a:pt x="1351117" y="-11219"/>
                  <a:pt x="1531976" y="11311"/>
                  <a:pt x="1765452" y="0"/>
                </a:cubicBezTo>
                <a:cubicBezTo>
                  <a:pt x="1794723" y="105348"/>
                  <a:pt x="1738059" y="156877"/>
                  <a:pt x="1765452" y="303757"/>
                </a:cubicBezTo>
                <a:cubicBezTo>
                  <a:pt x="1792845" y="450637"/>
                  <a:pt x="1758612" y="483051"/>
                  <a:pt x="1765452" y="607514"/>
                </a:cubicBezTo>
                <a:cubicBezTo>
                  <a:pt x="1549911" y="647461"/>
                  <a:pt x="1422752" y="586483"/>
                  <a:pt x="1176968" y="607514"/>
                </a:cubicBezTo>
                <a:cubicBezTo>
                  <a:pt x="931184" y="628545"/>
                  <a:pt x="838903" y="549532"/>
                  <a:pt x="623793" y="607514"/>
                </a:cubicBezTo>
                <a:cubicBezTo>
                  <a:pt x="408684" y="665496"/>
                  <a:pt x="250830" y="557248"/>
                  <a:pt x="0" y="607514"/>
                </a:cubicBezTo>
                <a:cubicBezTo>
                  <a:pt x="-6663" y="526578"/>
                  <a:pt x="31623" y="437001"/>
                  <a:pt x="0" y="309832"/>
                </a:cubicBezTo>
                <a:cubicBezTo>
                  <a:pt x="-31623" y="182663"/>
                  <a:pt x="10242" y="121807"/>
                  <a:pt x="0" y="0"/>
                </a:cubicBezTo>
                <a:close/>
              </a:path>
              <a:path w="1765452" h="607514" stroke="0" extrusionOk="0">
                <a:moveTo>
                  <a:pt x="0" y="0"/>
                </a:moveTo>
                <a:cubicBezTo>
                  <a:pt x="137497" y="-34586"/>
                  <a:pt x="321761" y="51752"/>
                  <a:pt x="570829" y="0"/>
                </a:cubicBezTo>
                <a:cubicBezTo>
                  <a:pt x="819897" y="-51752"/>
                  <a:pt x="926745" y="49632"/>
                  <a:pt x="1106350" y="0"/>
                </a:cubicBezTo>
                <a:cubicBezTo>
                  <a:pt x="1285955" y="-49632"/>
                  <a:pt x="1510985" y="5111"/>
                  <a:pt x="1765452" y="0"/>
                </a:cubicBezTo>
                <a:cubicBezTo>
                  <a:pt x="1792191" y="65712"/>
                  <a:pt x="1746781" y="164841"/>
                  <a:pt x="1765452" y="297682"/>
                </a:cubicBezTo>
                <a:cubicBezTo>
                  <a:pt x="1784123" y="430523"/>
                  <a:pt x="1752936" y="534837"/>
                  <a:pt x="1765452" y="607514"/>
                </a:cubicBezTo>
                <a:cubicBezTo>
                  <a:pt x="1516273" y="659055"/>
                  <a:pt x="1354772" y="606573"/>
                  <a:pt x="1212277" y="607514"/>
                </a:cubicBezTo>
                <a:cubicBezTo>
                  <a:pt x="1069782" y="608455"/>
                  <a:pt x="831043" y="556935"/>
                  <a:pt x="659102" y="607514"/>
                </a:cubicBezTo>
                <a:cubicBezTo>
                  <a:pt x="487162" y="658093"/>
                  <a:pt x="167989" y="546137"/>
                  <a:pt x="0" y="607514"/>
                </a:cubicBezTo>
                <a:cubicBezTo>
                  <a:pt x="-30364" y="494572"/>
                  <a:pt x="25692" y="458715"/>
                  <a:pt x="0" y="321982"/>
                </a:cubicBezTo>
                <a:cubicBezTo>
                  <a:pt x="-25692" y="185249"/>
                  <a:pt x="32144" y="106574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/>
              <a:t>SNT : Rendre le code python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39101-9A11-4091-8E3A-92460F08C591}"/>
              </a:ext>
            </a:extLst>
          </p:cNvPr>
          <p:cNvSpPr/>
          <p:nvPr/>
        </p:nvSpPr>
        <p:spPr>
          <a:xfrm>
            <a:off x="8772415" y="6482469"/>
            <a:ext cx="1717495" cy="382697"/>
          </a:xfrm>
          <a:custGeom>
            <a:avLst/>
            <a:gdLst>
              <a:gd name="connsiteX0" fmla="*/ 0 w 1717495"/>
              <a:gd name="connsiteY0" fmla="*/ 0 h 382697"/>
              <a:gd name="connsiteX1" fmla="*/ 606848 w 1717495"/>
              <a:gd name="connsiteY1" fmla="*/ 0 h 382697"/>
              <a:gd name="connsiteX2" fmla="*/ 1196522 w 1717495"/>
              <a:gd name="connsiteY2" fmla="*/ 0 h 382697"/>
              <a:gd name="connsiteX3" fmla="*/ 1717495 w 1717495"/>
              <a:gd name="connsiteY3" fmla="*/ 0 h 382697"/>
              <a:gd name="connsiteX4" fmla="*/ 1717495 w 1717495"/>
              <a:gd name="connsiteY4" fmla="*/ 382697 h 382697"/>
              <a:gd name="connsiteX5" fmla="*/ 1179347 w 1717495"/>
              <a:gd name="connsiteY5" fmla="*/ 382697 h 382697"/>
              <a:gd name="connsiteX6" fmla="*/ 606848 w 1717495"/>
              <a:gd name="connsiteY6" fmla="*/ 382697 h 382697"/>
              <a:gd name="connsiteX7" fmla="*/ 0 w 1717495"/>
              <a:gd name="connsiteY7" fmla="*/ 382697 h 382697"/>
              <a:gd name="connsiteX8" fmla="*/ 0 w 1717495"/>
              <a:gd name="connsiteY8" fmla="*/ 0 h 38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495" h="382697" fill="none" extrusionOk="0">
                <a:moveTo>
                  <a:pt x="0" y="0"/>
                </a:moveTo>
                <a:cubicBezTo>
                  <a:pt x="233645" y="-52307"/>
                  <a:pt x="474846" y="40215"/>
                  <a:pt x="606848" y="0"/>
                </a:cubicBezTo>
                <a:cubicBezTo>
                  <a:pt x="738850" y="-40215"/>
                  <a:pt x="975361" y="48317"/>
                  <a:pt x="1196522" y="0"/>
                </a:cubicBezTo>
                <a:cubicBezTo>
                  <a:pt x="1417683" y="-48317"/>
                  <a:pt x="1531214" y="52773"/>
                  <a:pt x="1717495" y="0"/>
                </a:cubicBezTo>
                <a:cubicBezTo>
                  <a:pt x="1734958" y="159522"/>
                  <a:pt x="1673405" y="277958"/>
                  <a:pt x="1717495" y="382697"/>
                </a:cubicBezTo>
                <a:cubicBezTo>
                  <a:pt x="1482701" y="424616"/>
                  <a:pt x="1298909" y="337784"/>
                  <a:pt x="1179347" y="382697"/>
                </a:cubicBezTo>
                <a:cubicBezTo>
                  <a:pt x="1059785" y="427610"/>
                  <a:pt x="776104" y="337760"/>
                  <a:pt x="606848" y="382697"/>
                </a:cubicBezTo>
                <a:cubicBezTo>
                  <a:pt x="437592" y="427634"/>
                  <a:pt x="254720" y="311089"/>
                  <a:pt x="0" y="382697"/>
                </a:cubicBezTo>
                <a:cubicBezTo>
                  <a:pt x="-18820" y="291079"/>
                  <a:pt x="33392" y="84725"/>
                  <a:pt x="0" y="0"/>
                </a:cubicBezTo>
                <a:close/>
              </a:path>
              <a:path w="1717495" h="382697" stroke="0" extrusionOk="0">
                <a:moveTo>
                  <a:pt x="0" y="0"/>
                </a:moveTo>
                <a:cubicBezTo>
                  <a:pt x="208037" y="-44814"/>
                  <a:pt x="291673" y="56971"/>
                  <a:pt x="555323" y="0"/>
                </a:cubicBezTo>
                <a:cubicBezTo>
                  <a:pt x="818973" y="-56971"/>
                  <a:pt x="950910" y="30399"/>
                  <a:pt x="1076297" y="0"/>
                </a:cubicBezTo>
                <a:cubicBezTo>
                  <a:pt x="1201684" y="-30399"/>
                  <a:pt x="1500593" y="47842"/>
                  <a:pt x="1717495" y="0"/>
                </a:cubicBezTo>
                <a:cubicBezTo>
                  <a:pt x="1727890" y="174050"/>
                  <a:pt x="1681729" y="238189"/>
                  <a:pt x="1717495" y="382697"/>
                </a:cubicBezTo>
                <a:cubicBezTo>
                  <a:pt x="1526555" y="444364"/>
                  <a:pt x="1382668" y="378191"/>
                  <a:pt x="1179347" y="382697"/>
                </a:cubicBezTo>
                <a:cubicBezTo>
                  <a:pt x="976026" y="387203"/>
                  <a:pt x="722984" y="361115"/>
                  <a:pt x="572498" y="382697"/>
                </a:cubicBezTo>
                <a:cubicBezTo>
                  <a:pt x="422012" y="404279"/>
                  <a:pt x="277855" y="349069"/>
                  <a:pt x="0" y="382697"/>
                </a:cubicBezTo>
                <a:cubicBezTo>
                  <a:pt x="-23831" y="291172"/>
                  <a:pt x="35705" y="171962"/>
                  <a:pt x="0" y="0"/>
                </a:cubicBezTo>
                <a:close/>
              </a:path>
            </a:pathLst>
          </a:custGeom>
          <a:solidFill>
            <a:srgbClr val="FF7C80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CONSEIL DE CLASSE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AADA6-2609-4F13-94C6-0963B3760F2C}"/>
              </a:ext>
            </a:extLst>
          </p:cNvPr>
          <p:cNvSpPr/>
          <p:nvPr/>
        </p:nvSpPr>
        <p:spPr>
          <a:xfrm>
            <a:off x="3526460" y="5162280"/>
            <a:ext cx="6989130" cy="248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Internet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87E5D-B3D8-48A7-99E8-8589903E8FE1}"/>
              </a:ext>
            </a:extLst>
          </p:cNvPr>
          <p:cNvSpPr/>
          <p:nvPr/>
        </p:nvSpPr>
        <p:spPr>
          <a:xfrm>
            <a:off x="1850054" y="3883427"/>
            <a:ext cx="5188697" cy="2634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23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7"/>
            <a:ext cx="12192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3335EC-AD9B-4EA7-9706-2E603F6E3CB5}"/>
              </a:ext>
            </a:extLst>
          </p:cNvPr>
          <p:cNvSpPr/>
          <p:nvPr/>
        </p:nvSpPr>
        <p:spPr>
          <a:xfrm>
            <a:off x="1722474" y="1943240"/>
            <a:ext cx="8665535" cy="246584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15 : Electricité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4FFBC-1020-420C-8B10-DF9DED1E7A22}"/>
              </a:ext>
            </a:extLst>
          </p:cNvPr>
          <p:cNvSpPr/>
          <p:nvPr/>
        </p:nvSpPr>
        <p:spPr>
          <a:xfrm>
            <a:off x="1722474" y="3182416"/>
            <a:ext cx="8665535" cy="246583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2B40D-A098-463B-AD24-14443EAFEDF4}"/>
              </a:ext>
            </a:extLst>
          </p:cNvPr>
          <p:cNvSpPr/>
          <p:nvPr/>
        </p:nvSpPr>
        <p:spPr>
          <a:xfrm>
            <a:off x="1722474" y="2189824"/>
            <a:ext cx="8665535" cy="246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internet (suite)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C9BD9-E136-4DF8-A73D-113EE7F7E98E}"/>
              </a:ext>
            </a:extLst>
          </p:cNvPr>
          <p:cNvSpPr/>
          <p:nvPr/>
        </p:nvSpPr>
        <p:spPr>
          <a:xfrm>
            <a:off x="1722474" y="3428999"/>
            <a:ext cx="8665535" cy="246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87DBB0F6-1256-4BDC-98B0-A0B60C6F7F99}"/>
              </a:ext>
            </a:extLst>
          </p:cNvPr>
          <p:cNvSpPr/>
          <p:nvPr/>
        </p:nvSpPr>
        <p:spPr>
          <a:xfrm rot="260209">
            <a:off x="10014369" y="1770184"/>
            <a:ext cx="2559111" cy="119781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« noté »</a:t>
            </a:r>
          </a:p>
        </p:txBody>
      </p:sp>
    </p:spTree>
    <p:extLst>
      <p:ext uri="{BB962C8B-B14F-4D97-AF65-F5344CB8AC3E}">
        <p14:creationId xmlns:p14="http://schemas.microsoft.com/office/powerpoint/2010/main" val="34603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7038751" y="1655087"/>
            <a:ext cx="173366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IA- Caractéristiques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7054921" y="3883526"/>
            <a:ext cx="5242289" cy="7317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F52F7-B126-48D5-88C1-1D0EC473FFDF}"/>
              </a:ext>
            </a:extLst>
          </p:cNvPr>
          <p:cNvSpPr/>
          <p:nvPr/>
        </p:nvSpPr>
        <p:spPr>
          <a:xfrm>
            <a:off x="7054921" y="2751888"/>
            <a:ext cx="171749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 Classifieur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ED6D773D-2FB9-49DD-8123-A13B90FB16AF}"/>
              </a:ext>
            </a:extLst>
          </p:cNvPr>
          <p:cNvSpPr/>
          <p:nvPr/>
        </p:nvSpPr>
        <p:spPr>
          <a:xfrm rot="205451">
            <a:off x="6595899" y="3669879"/>
            <a:ext cx="2433468" cy="1159016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(noté)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46D007-EF7C-4374-B190-470D9B752C5D}"/>
              </a:ext>
            </a:extLst>
          </p:cNvPr>
          <p:cNvSpPr/>
          <p:nvPr/>
        </p:nvSpPr>
        <p:spPr>
          <a:xfrm>
            <a:off x="7038751" y="5093464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IA-Inférence Bayésienne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C9D79-A731-44B4-ACCB-8EC57BC9C907}"/>
              </a:ext>
            </a:extLst>
          </p:cNvPr>
          <p:cNvSpPr/>
          <p:nvPr/>
        </p:nvSpPr>
        <p:spPr>
          <a:xfrm>
            <a:off x="7038750" y="6114998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18699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7"/>
            <a:ext cx="12192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AC7BBA-8079-4717-AC9C-155CF4FD30AE}"/>
              </a:ext>
            </a:extLst>
          </p:cNvPr>
          <p:cNvSpPr/>
          <p:nvPr/>
        </p:nvSpPr>
        <p:spPr>
          <a:xfrm>
            <a:off x="6946283" y="2369091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95BC5-6DE7-46A5-A7C6-49D0584393FC}"/>
              </a:ext>
            </a:extLst>
          </p:cNvPr>
          <p:cNvSpPr/>
          <p:nvPr/>
        </p:nvSpPr>
        <p:spPr>
          <a:xfrm>
            <a:off x="6946282" y="3714572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418628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13</cp:revision>
  <dcterms:created xsi:type="dcterms:W3CDTF">2021-04-19T10:40:10Z</dcterms:created>
  <dcterms:modified xsi:type="dcterms:W3CDTF">2021-04-19T12:25:50Z</dcterms:modified>
</cp:coreProperties>
</file>