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23636"/>
    <a:srgbClr val="CE5502"/>
    <a:srgbClr val="DD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0D-05F9-42CD-8160-649A7FA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6D7F-673C-4008-ABC7-00BBCD41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91AA-F855-4C2D-AAF9-407658F6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311-6054-49C9-BC90-127CAD0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B91-9C07-45FE-AC19-DEE754B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760-B6FA-4270-879F-605EE2E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AA72-C25A-4054-B116-DE2C6224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B058-EBCA-4B07-B823-B4E6AA5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B3F8-C8F0-46FA-BA8D-6A61B58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9588-3537-498F-BDB0-AF16773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8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D1BD-5486-42DB-87B8-308A4223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1F-7A80-42ED-9157-BAED5AA4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E814-5A2B-4D94-985D-CBD4385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914-BD64-4FDB-A14E-B14C965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5665-901C-496C-BBAB-405EE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F89-00AA-43A9-B5CA-F8FBFF61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ED9A-E49B-46F8-A260-1F2DDAC7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AB8-AF7C-4DC7-858E-3CE49B5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1072-0D5B-4EAB-B0C6-DDA60DF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6BB-91E3-4C86-BBC6-E7378A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074F-0467-4200-A623-AF90C3B8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77D-AF33-46CE-B949-E4FA5B10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98D-C611-4B5F-B58D-57AB93C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EEA-0B58-4613-81FC-BD0FBB1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49F-BF46-4FD1-879B-EA1A4B1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D04-D68A-433A-9BC7-9DB0568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445-3DB1-4D53-9F94-3B87CBA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1CC8-89C4-4455-9CB8-B2AA272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71B8-9E34-4F47-A630-7237606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23F-1CBB-4267-9880-0E2E6660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44D-EC28-46A4-A18A-783C956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404-095C-4F09-AEBD-8AE03F5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188-9D09-4900-BDCB-34B3685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8477-F2FE-488A-8358-DC50D2E5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CD0B6-FC1B-4E30-B316-B43DFD64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7825-EBAE-4D91-9822-BACF64ED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9627-B356-451D-B3A5-9126F56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54D5D-4D20-4ADF-8508-D01E16F8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5E78-C5FF-48DF-8941-DB6C458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2AD-72CA-4359-B4D6-9074FA7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86BB-A2E9-4F0C-8D51-2CBD34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F70E-F85F-4846-ABE5-62F859A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9B75-0696-4D03-BF7D-C0B2325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5B2A-7F32-418F-8A4A-8CDB9C6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B903-D3AB-4392-894F-F97A8E08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5105-EFB4-4241-B197-4BE373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AF4-2136-48E4-AC6C-F6AEAC3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6237-13E0-42DB-B933-60B992C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392-30CF-4E08-884B-795BD57D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2D7-D1CA-41D4-8542-E76CD546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5168-80C0-40BF-98D4-6CFD4D9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F3DF-3AF5-4283-8380-E5B0CD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91-D992-43C5-81CB-329B222A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2FCE-2415-4D91-B1EA-257705C5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1D3B-C36A-46E1-AEF6-AA28573A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1B94-0AAE-4077-9E00-DF99946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592-C362-43C3-B73A-E2ACE04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0E9-6097-491B-9D2B-C811BB1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E972-F09D-420A-9536-FC119F5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F1D1-C80E-4214-ACBB-2934749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2E5-5383-4EF4-8B39-2856005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E294-81F4-43B7-94BC-D7D0AA1FD4DB}" type="datetimeFigureOut">
              <a:rPr lang="fr-FR" smtClean="0"/>
              <a:t>19/04/2021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7D8-2934-4451-BF42-C1C24122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201F-44BC-49B6-9562-01365768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7038751" y="1655087"/>
            <a:ext cx="173366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IA- Caractéristiques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7054921" y="3883526"/>
            <a:ext cx="5242289" cy="7317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F52F7-B126-48D5-88C1-1D0EC473FFDF}"/>
              </a:ext>
            </a:extLst>
          </p:cNvPr>
          <p:cNvSpPr/>
          <p:nvPr/>
        </p:nvSpPr>
        <p:spPr>
          <a:xfrm>
            <a:off x="7054921" y="2751888"/>
            <a:ext cx="171749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 Classifieur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ED6D773D-2FB9-49DD-8123-A13B90FB16AF}"/>
              </a:ext>
            </a:extLst>
          </p:cNvPr>
          <p:cNvSpPr/>
          <p:nvPr/>
        </p:nvSpPr>
        <p:spPr>
          <a:xfrm rot="205451">
            <a:off x="6595899" y="3669879"/>
            <a:ext cx="2433468" cy="1159016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(noté)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46D007-EF7C-4374-B190-470D9B752C5D}"/>
              </a:ext>
            </a:extLst>
          </p:cNvPr>
          <p:cNvSpPr/>
          <p:nvPr/>
        </p:nvSpPr>
        <p:spPr>
          <a:xfrm>
            <a:off x="7038751" y="5093464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IA-Inférence Bayésienne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C9D79-A731-44B4-ACCB-8EC57BC9C907}"/>
              </a:ext>
            </a:extLst>
          </p:cNvPr>
          <p:cNvSpPr/>
          <p:nvPr/>
        </p:nvSpPr>
        <p:spPr>
          <a:xfrm>
            <a:off x="7038750" y="6114998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18699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7"/>
            <a:ext cx="12192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AC7BBA-8079-4717-AC9C-155CF4FD30AE}"/>
              </a:ext>
            </a:extLst>
          </p:cNvPr>
          <p:cNvSpPr/>
          <p:nvPr/>
        </p:nvSpPr>
        <p:spPr>
          <a:xfrm>
            <a:off x="6946283" y="2369091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95BC5-6DE7-46A5-A7C6-49D0584393FC}"/>
              </a:ext>
            </a:extLst>
          </p:cNvPr>
          <p:cNvSpPr/>
          <p:nvPr/>
        </p:nvSpPr>
        <p:spPr>
          <a:xfrm>
            <a:off x="6946282" y="3714572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418628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14</cp:revision>
  <dcterms:created xsi:type="dcterms:W3CDTF">2021-04-19T10:40:10Z</dcterms:created>
  <dcterms:modified xsi:type="dcterms:W3CDTF">2021-04-19T12:34:54Z</dcterms:modified>
</cp:coreProperties>
</file>