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2E85-DB49-4F7B-A6D1-048236E7B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05F6B-E7B5-4C11-8A29-AD64E8FF9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B95F-CA08-4E59-9285-D81DE2C1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7E5D-368D-4335-8451-4ADF201F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AF0F-3D19-47B7-9583-EE0724E9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0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674-EC13-4DFC-81F7-258C69DD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8085A-84BE-4B67-82E2-19CC4B9F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C7C3-C033-4343-9E19-F026052D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3A1-316D-46EF-B9B7-EE735FB3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11AA-BC31-4AC2-9494-51B4569A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5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3C233-9144-49A7-B85A-60FBFC4F5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A727E-A469-476D-A2BB-F182C16A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CD8F-FD57-4CB6-8428-AF2C0A56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0145-317A-443A-8981-B9083E78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81C8-F3DF-4D22-8317-2533ECA7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26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4867-9081-49D1-8CE6-9884AA8C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9829-6518-4787-9841-3378EB6F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11C8-BC8E-4DD5-8BBE-A755AF93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AAB8-E1B8-4D87-B40B-A6C89A66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73A0-2233-49B2-AFAA-108ECA0E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3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195A-D3B6-4D24-84D6-CCAA1A47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23FB-EE92-40CE-9CC1-CEF4B86AE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D9EA-9F7C-4F00-856E-CE2D6298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D62C-69A6-46CB-862B-0698AAA3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827F1-21EB-4E39-80DF-5FAFFEB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86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4E3B-4A0A-4D47-8820-7EB8BFC2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3504-FB51-422B-BCE7-C56400701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1B9A4-C4E5-473C-8C67-D985B1BB4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C2F88-3CA2-41F9-BC4C-9D011B4F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C41F-46AC-4088-ADC6-D34A59B5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43E0-C202-483E-966C-A640C522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8B2-4D0B-47A4-8CF2-C9A81C5D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610D8-5F0E-4AE6-BB15-ECE59017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A9AD9-5B1E-4E42-83AF-019B8FA7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16E97-F900-41EC-879F-90233DA44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1352B-60C1-47F5-B461-2EEA2318C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BDA15-CADD-4C83-A1F8-667E804C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C4C29-51AD-4987-BB09-967ABBA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07FDB-4522-409D-9452-6A471093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37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9385-55C3-42F3-8269-86FF6F63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561A9-8135-4FF2-AC08-0E76AE85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DD454-BC20-443E-82AF-22002DAF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A7BD0-2973-4335-8E45-881D3872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BB6D8-641A-4C06-AC99-60358D4E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7F91-8F0C-4E5B-91D7-DB13C4A6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CC67D-C913-43E2-B1DA-E8A1043F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9EF1-1658-41B6-ABCE-5C1A757B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80DE-33D3-4230-93E2-B73EC15E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18C53-F18D-4BFE-AD59-C7E326102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1006-231C-4207-BE96-AFB9374E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C2466-58D1-435C-BBD7-A7A79705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4D56-C498-4772-A527-D4A0B5AB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3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18F6-19D1-439B-B38B-AE612145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ABAB3-6911-433A-A6FB-6DD8B854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6BCD-26B5-4DE4-BF82-94A82F9D0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CBCB8-9E9F-4584-8289-C6A2F5D9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64A70-02E0-469D-B6C3-48CE2FFF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27A0-F63F-4623-9432-9E4B5A28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2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1D2C6-607F-493D-ABDE-0C7106E3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A4F98-684C-4926-9577-253AEB1B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A017-8B01-4D5A-831B-4B712B0EF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B1A2-14AC-4DF9-9C95-387248FDE7F1}" type="datetimeFigureOut">
              <a:rPr lang="fr-FR" smtClean="0"/>
              <a:t>24/03/2021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8211-956E-494A-9164-D19CEB09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D3B0-82D9-4B27-A248-642C1E93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FAE8-D811-4FC4-8FAE-201B930B28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9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8EDD3-42FE-4968-8A1F-A8DFC8E32F8A}"/>
              </a:ext>
            </a:extLst>
          </p:cNvPr>
          <p:cNvSpPr/>
          <p:nvPr/>
        </p:nvSpPr>
        <p:spPr>
          <a:xfrm>
            <a:off x="1502481" y="1348065"/>
            <a:ext cx="1366463" cy="8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E6872-2E0E-4ABD-88E7-FAD3C99A41CB}"/>
              </a:ext>
            </a:extLst>
          </p:cNvPr>
          <p:cNvSpPr/>
          <p:nvPr/>
        </p:nvSpPr>
        <p:spPr>
          <a:xfrm>
            <a:off x="4223421" y="1348065"/>
            <a:ext cx="1366463" cy="8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Contraction</a:t>
            </a:r>
          </a:p>
          <a:p>
            <a:pPr algn="ctr"/>
            <a:r>
              <a:rPr lang="fr-FR" dirty="0"/>
              <a:t>Musculaire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04F04-E178-4F6B-8656-3CF432FCF76D}"/>
              </a:ext>
            </a:extLst>
          </p:cNvPr>
          <p:cNvSpPr/>
          <p:nvPr/>
        </p:nvSpPr>
        <p:spPr>
          <a:xfrm>
            <a:off x="7108747" y="1348064"/>
            <a:ext cx="1366463" cy="8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Alternateur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7778B-2B54-4012-9FF8-1A572B276CC3}"/>
              </a:ext>
            </a:extLst>
          </p:cNvPr>
          <p:cNvSpPr/>
          <p:nvPr/>
        </p:nvSpPr>
        <p:spPr>
          <a:xfrm>
            <a:off x="9994074" y="1337790"/>
            <a:ext cx="950356" cy="81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Batterie</a:t>
            </a:r>
          </a:p>
          <a:p>
            <a:pPr algn="ctr"/>
            <a:r>
              <a:rPr lang="fr-FR" sz="1200" dirty="0"/>
              <a:t>de smartphone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2A5D4-870B-411D-B517-CC18391BC4BA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1060802" y="1747575"/>
            <a:ext cx="441679" cy="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843B5D-CCBF-4FB6-98A7-66468D38DA09}"/>
              </a:ext>
            </a:extLst>
          </p:cNvPr>
          <p:cNvSpPr txBox="1"/>
          <p:nvPr/>
        </p:nvSpPr>
        <p:spPr>
          <a:xfrm>
            <a:off x="127569" y="1332076"/>
            <a:ext cx="93323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Energie chimique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E</a:t>
            </a:r>
            <a:r>
              <a:rPr lang="fr-FR" b="1" baseline="-25000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8B1FB-FF10-4AD7-B663-99290CD933AA}"/>
              </a:ext>
            </a:extLst>
          </p:cNvPr>
          <p:cNvSpPr txBox="1"/>
          <p:nvPr/>
        </p:nvSpPr>
        <p:spPr>
          <a:xfrm>
            <a:off x="3134391" y="1383439"/>
            <a:ext cx="93323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Energie chimique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E</a:t>
            </a:r>
            <a:r>
              <a:rPr lang="fr-FR" b="1" baseline="-25000" dirty="0">
                <a:solidFill>
                  <a:schemeClr val="accent1"/>
                </a:solidFill>
              </a:rPr>
              <a:t>2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C84C34-3F26-4091-AD27-DEE0BE56B34E}"/>
              </a:ext>
            </a:extLst>
          </p:cNvPr>
          <p:cNvSpPr txBox="1"/>
          <p:nvPr/>
        </p:nvSpPr>
        <p:spPr>
          <a:xfrm>
            <a:off x="5911878" y="1348064"/>
            <a:ext cx="105396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Energie mécanique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E</a:t>
            </a:r>
            <a:r>
              <a:rPr lang="fr-FR" b="1" baseline="-25000" dirty="0">
                <a:solidFill>
                  <a:schemeClr val="accent1"/>
                </a:solidFill>
              </a:rPr>
              <a:t>3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366CF-9EFE-4CC2-A8FE-35AF1F10465E}"/>
              </a:ext>
            </a:extLst>
          </p:cNvPr>
          <p:cNvSpPr txBox="1"/>
          <p:nvPr/>
        </p:nvSpPr>
        <p:spPr>
          <a:xfrm>
            <a:off x="8746504" y="1299448"/>
            <a:ext cx="104454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Energie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........... 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E</a:t>
            </a:r>
            <a:r>
              <a:rPr lang="fr-FR" b="1" baseline="-25000" dirty="0">
                <a:solidFill>
                  <a:schemeClr val="accent1"/>
                </a:solidFill>
              </a:rPr>
              <a:t>4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A132A-3482-4171-B662-F34A90D6B2CA}"/>
              </a:ext>
            </a:extLst>
          </p:cNvPr>
          <p:cNvSpPr txBox="1"/>
          <p:nvPr/>
        </p:nvSpPr>
        <p:spPr>
          <a:xfrm>
            <a:off x="11147458" y="1332076"/>
            <a:ext cx="104454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Energie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………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E</a:t>
            </a:r>
            <a:r>
              <a:rPr lang="fr-FR" b="1" baseline="-25000" dirty="0">
                <a:solidFill>
                  <a:schemeClr val="accent1"/>
                </a:solidFill>
              </a:rPr>
              <a:t>5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FFD39C-A9B1-4608-91C2-BF9F33B933C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68944" y="1747574"/>
            <a:ext cx="300516" cy="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FD6395-3C00-4D26-BE0A-F3B3C8C9196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76867" y="1743618"/>
            <a:ext cx="246554" cy="1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EC9F1C-8EB6-4D4E-841C-AD1FFD5F67DB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589884" y="1753894"/>
            <a:ext cx="321994" cy="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9C83E0-2578-433C-8649-F0AA2DF9E010}"/>
              </a:ext>
            </a:extLst>
          </p:cNvPr>
          <p:cNvCxnSpPr>
            <a:cxnSpLocks/>
          </p:cNvCxnSpPr>
          <p:nvPr/>
        </p:nvCxnSpPr>
        <p:spPr>
          <a:xfrm flipV="1">
            <a:off x="6822931" y="1724323"/>
            <a:ext cx="309935" cy="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3FACD-8F4A-40A7-8C04-F9A09A5F1086}"/>
              </a:ext>
            </a:extLst>
          </p:cNvPr>
          <p:cNvCxnSpPr>
            <a:cxnSpLocks/>
          </p:cNvCxnSpPr>
          <p:nvPr/>
        </p:nvCxnSpPr>
        <p:spPr>
          <a:xfrm flipV="1">
            <a:off x="8475210" y="1753424"/>
            <a:ext cx="309935" cy="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C4819E-B361-4089-B50D-D08C4CD6ADB3}"/>
              </a:ext>
            </a:extLst>
          </p:cNvPr>
          <p:cNvCxnSpPr>
            <a:cxnSpLocks/>
          </p:cNvCxnSpPr>
          <p:nvPr/>
        </p:nvCxnSpPr>
        <p:spPr>
          <a:xfrm flipV="1">
            <a:off x="9674719" y="1760714"/>
            <a:ext cx="309935" cy="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936F4F-11AA-4906-9077-C264758C7D9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10944430" y="1743619"/>
            <a:ext cx="203028" cy="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73CCE882-F4B7-4080-89E1-A022229A22FE}"/>
              </a:ext>
            </a:extLst>
          </p:cNvPr>
          <p:cNvSpPr/>
          <p:nvPr/>
        </p:nvSpPr>
        <p:spPr>
          <a:xfrm rot="16200000">
            <a:off x="500496" y="886524"/>
            <a:ext cx="228253" cy="9332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BE9F5E04-AFBF-4AD7-8FDC-3D8E2361B84B}"/>
              </a:ext>
            </a:extLst>
          </p:cNvPr>
          <p:cNvSpPr/>
          <p:nvPr/>
        </p:nvSpPr>
        <p:spPr>
          <a:xfrm rot="16200000">
            <a:off x="3438161" y="865459"/>
            <a:ext cx="228253" cy="933234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F83B2AD-97F4-4A46-8207-39C25C55E93B}"/>
              </a:ext>
            </a:extLst>
          </p:cNvPr>
          <p:cNvSpPr/>
          <p:nvPr/>
        </p:nvSpPr>
        <p:spPr>
          <a:xfrm rot="16200000">
            <a:off x="6306250" y="799725"/>
            <a:ext cx="190575" cy="100343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3C995-E2EF-462A-8F1B-B0C0FB7B164F}"/>
              </a:ext>
            </a:extLst>
          </p:cNvPr>
          <p:cNvSpPr txBox="1"/>
          <p:nvPr/>
        </p:nvSpPr>
        <p:spPr>
          <a:xfrm>
            <a:off x="198945" y="886342"/>
            <a:ext cx="1280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Aliments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DB8ACA-C0A1-4EE5-BFB6-F263C7F33945}"/>
              </a:ext>
            </a:extLst>
          </p:cNvPr>
          <p:cNvSpPr txBox="1"/>
          <p:nvPr/>
        </p:nvSpPr>
        <p:spPr>
          <a:xfrm>
            <a:off x="3039122" y="648605"/>
            <a:ext cx="128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Réserves de l’organisme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A1042B-892F-4868-BB6C-4F5B15DD7A82}"/>
              </a:ext>
            </a:extLst>
          </p:cNvPr>
          <p:cNvSpPr txBox="1"/>
          <p:nvPr/>
        </p:nvSpPr>
        <p:spPr>
          <a:xfrm>
            <a:off x="5517803" y="665237"/>
            <a:ext cx="1808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/>
              <a:t>Mouvement des pédales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DD55615-DEF3-4BE4-B8AC-6DA735FF6E3E}"/>
              </a:ext>
            </a:extLst>
          </p:cNvPr>
          <p:cNvSpPr/>
          <p:nvPr/>
        </p:nvSpPr>
        <p:spPr>
          <a:xfrm>
            <a:off x="680660" y="2186024"/>
            <a:ext cx="5640399" cy="413627"/>
          </a:xfrm>
          <a:custGeom>
            <a:avLst/>
            <a:gdLst>
              <a:gd name="connsiteX0" fmla="*/ 0 w 5743254"/>
              <a:gd name="connsiteY0" fmla="*/ 92467 h 808865"/>
              <a:gd name="connsiteX1" fmla="*/ 914400 w 5743254"/>
              <a:gd name="connsiteY1" fmla="*/ 616449 h 808865"/>
              <a:gd name="connsiteX2" fmla="*/ 1900720 w 5743254"/>
              <a:gd name="connsiteY2" fmla="*/ 750013 h 808865"/>
              <a:gd name="connsiteX3" fmla="*/ 3513762 w 5743254"/>
              <a:gd name="connsiteY3" fmla="*/ 801384 h 808865"/>
              <a:gd name="connsiteX4" fmla="*/ 5095983 w 5743254"/>
              <a:gd name="connsiteY4" fmla="*/ 595901 h 808865"/>
              <a:gd name="connsiteX5" fmla="*/ 5743254 w 5743254"/>
              <a:gd name="connsiteY5" fmla="*/ 0 h 80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254" h="808865">
                <a:moveTo>
                  <a:pt x="0" y="92467"/>
                </a:moveTo>
                <a:cubicBezTo>
                  <a:pt x="298806" y="299662"/>
                  <a:pt x="597613" y="506858"/>
                  <a:pt x="914400" y="616449"/>
                </a:cubicBezTo>
                <a:cubicBezTo>
                  <a:pt x="1231187" y="726040"/>
                  <a:pt x="1467493" y="719191"/>
                  <a:pt x="1900720" y="750013"/>
                </a:cubicBezTo>
                <a:cubicBezTo>
                  <a:pt x="2333947" y="780836"/>
                  <a:pt x="2981218" y="827069"/>
                  <a:pt x="3513762" y="801384"/>
                </a:cubicBezTo>
                <a:cubicBezTo>
                  <a:pt x="4046306" y="775699"/>
                  <a:pt x="4724401" y="729465"/>
                  <a:pt x="5095983" y="595901"/>
                </a:cubicBezTo>
                <a:cubicBezTo>
                  <a:pt x="5467565" y="462337"/>
                  <a:pt x="5605409" y="231168"/>
                  <a:pt x="5743254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943088-360B-481B-B7CD-60233CE36EE4}"/>
              </a:ext>
            </a:extLst>
          </p:cNvPr>
          <p:cNvSpPr txBox="1"/>
          <p:nvPr/>
        </p:nvSpPr>
        <p:spPr>
          <a:xfrm>
            <a:off x="2605267" y="25821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Rendement de 20%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46FFFC3-145C-4F80-A06F-8D93B8EACDDE}"/>
              </a:ext>
            </a:extLst>
          </p:cNvPr>
          <p:cNvSpPr/>
          <p:nvPr/>
        </p:nvSpPr>
        <p:spPr>
          <a:xfrm>
            <a:off x="6521355" y="2177655"/>
            <a:ext cx="2643934" cy="386707"/>
          </a:xfrm>
          <a:custGeom>
            <a:avLst/>
            <a:gdLst>
              <a:gd name="connsiteX0" fmla="*/ 0 w 5743254"/>
              <a:gd name="connsiteY0" fmla="*/ 92467 h 808865"/>
              <a:gd name="connsiteX1" fmla="*/ 914400 w 5743254"/>
              <a:gd name="connsiteY1" fmla="*/ 616449 h 808865"/>
              <a:gd name="connsiteX2" fmla="*/ 1900720 w 5743254"/>
              <a:gd name="connsiteY2" fmla="*/ 750013 h 808865"/>
              <a:gd name="connsiteX3" fmla="*/ 3513762 w 5743254"/>
              <a:gd name="connsiteY3" fmla="*/ 801384 h 808865"/>
              <a:gd name="connsiteX4" fmla="*/ 5095983 w 5743254"/>
              <a:gd name="connsiteY4" fmla="*/ 595901 h 808865"/>
              <a:gd name="connsiteX5" fmla="*/ 5743254 w 5743254"/>
              <a:gd name="connsiteY5" fmla="*/ 0 h 80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43254" h="808865">
                <a:moveTo>
                  <a:pt x="0" y="92467"/>
                </a:moveTo>
                <a:cubicBezTo>
                  <a:pt x="298806" y="299662"/>
                  <a:pt x="597613" y="506858"/>
                  <a:pt x="914400" y="616449"/>
                </a:cubicBezTo>
                <a:cubicBezTo>
                  <a:pt x="1231187" y="726040"/>
                  <a:pt x="1467493" y="719191"/>
                  <a:pt x="1900720" y="750013"/>
                </a:cubicBezTo>
                <a:cubicBezTo>
                  <a:pt x="2333947" y="780836"/>
                  <a:pt x="2981218" y="827069"/>
                  <a:pt x="3513762" y="801384"/>
                </a:cubicBezTo>
                <a:cubicBezTo>
                  <a:pt x="4046306" y="775699"/>
                  <a:pt x="4724401" y="729465"/>
                  <a:pt x="5095983" y="595901"/>
                </a:cubicBezTo>
                <a:cubicBezTo>
                  <a:pt x="5467565" y="462337"/>
                  <a:pt x="5605409" y="231168"/>
                  <a:pt x="5743254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4E15B6-29A5-4131-A6FD-FE5C5B4151E6}"/>
              </a:ext>
            </a:extLst>
          </p:cNvPr>
          <p:cNvSpPr txBox="1"/>
          <p:nvPr/>
        </p:nvSpPr>
        <p:spPr>
          <a:xfrm>
            <a:off x="6822931" y="2539082"/>
            <a:ext cx="20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Rendement de 80%</a:t>
            </a:r>
          </a:p>
        </p:txBody>
      </p:sp>
    </p:spTree>
    <p:extLst>
      <p:ext uri="{BB962C8B-B14F-4D97-AF65-F5344CB8AC3E}">
        <p14:creationId xmlns:p14="http://schemas.microsoft.com/office/powerpoint/2010/main" val="124612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6</cp:revision>
  <dcterms:created xsi:type="dcterms:W3CDTF">2021-03-24T10:29:06Z</dcterms:created>
  <dcterms:modified xsi:type="dcterms:W3CDTF">2021-03-24T12:20:26Z</dcterms:modified>
</cp:coreProperties>
</file>