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0082-554A-4FF5-AD41-C54BD91EE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98DE3-3861-440B-9F52-581833229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A66E-BA32-4594-AF04-381B7FD2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6D87-0C49-4FC8-835F-A99CAA21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F63CB-5A96-4287-90F7-42D31251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DD63-B740-45B6-84BF-3DE8C30D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01C91-DCCE-4267-A6F3-F427D3471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684D-0E5F-4523-8C67-9A3133C5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5321-2CA1-4295-A190-5CC89CDB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0381-3DF3-4DCC-B2C8-4D1E4B9E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96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2EF86-F61E-44A6-BC24-62BB644E2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7653-3016-42FC-A2BD-1BFC85106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8B66-C7A0-47CA-8D93-CB69530E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F0F4-9123-444C-9C69-C3DBDEF1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0216-4F7C-4588-8FBE-E0F956AA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7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8B58-942D-4C7D-A13F-1EFDCAD4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E7BF-5A7E-4A0F-AFC4-2F269380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2285-08A9-47AF-B0DA-38E60C98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E0B0-2FC9-4665-B753-FE005B69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A684-E6F4-46F6-BC5B-69099ADF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5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F3B4-D613-40EE-AFE7-D5537D31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C60D-BBD0-4466-88A3-7827DFB5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74F58-6A7B-4B96-B70B-D08E68A8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FAF5-BC4F-4CCF-92C4-46289D9E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8266-12E9-417C-AC30-6ACEADD1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77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D7B4-3534-466A-8741-4F8535C9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E2D0-1DAB-4377-9BFA-3FA5492F6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DD1D7-EB75-480C-9C76-1E74A4438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537-A8DE-4CF3-9DD4-F5A1452A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F17AF-9EF0-43EE-99DD-D8B13E19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13787-F491-461B-993B-6295BF8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44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2FC4-DAEA-45C2-A148-E08FDDAD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12406-EEA6-482E-A767-D59BF9FA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98FDD-971B-47E3-8D7D-9DF3B3FF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C12C3-A039-4CF2-901B-74DC756A1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7FA08-DF29-48CA-83CC-824299DD4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8A251-103D-4DD4-8878-2940CC23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6B31F-FAC7-41F6-B156-A6D75015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05F6A-7F1D-4FE2-B22F-4CC4EA23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2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C59-81FB-4832-857A-8352D080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CB56B-E5B4-41ED-BA38-9DE06214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C90FF-1043-40CE-AD22-ACDF8FE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388C9-89C6-4897-98D5-47A6110E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23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9E3C7-CB03-47AD-8BC7-BD0DBE15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E41B4-8722-4713-9D25-26B1B62E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8B837-ECE7-4228-8D8B-49A630F2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5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0965-4115-4BE2-8A6F-14DE1167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475D-ABCE-480F-9BA5-C77EDC50C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FD49F-F85A-4CE9-B373-120F88BB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18EB8-B7F5-4829-B97B-4636973C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C6DF-9FA7-4F8A-A888-6486489B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8FF82-2344-4751-98CD-BCE26DA3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8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8B74-145C-43C3-81E5-33D320EE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0667F-D426-4336-BCF8-F03B4990B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9086D-97B1-40EA-AF5B-504014099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308DC-C073-47C6-BCE6-BFDF0AE5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DE8D7-9E13-43E4-9C14-F2E4A8EE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F3A9C-00A6-4228-A4BE-FE3E11F0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3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B73B6-3BA4-4070-846B-3827DA6C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D42D-D335-4B1D-B645-07D9EC9D2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D2441-A667-4936-A715-EB2F7D200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F685-3D92-4CA9-A136-BCA784406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4107-5AD6-492D-A3B7-3D5399F3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46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4B452-2B70-4A3E-9BBB-474694D24B55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2B1F2-9E4B-4B6E-8217-20F174AADD5F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0F0960E-012E-48A9-AC78-87D4F4851B65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B0778-093A-4C21-A77A-17D8097CAC30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D1A3EBD-83F5-4607-BB7A-9F713A8DF81F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439864-5758-4AD6-BC65-516949E4222E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E7D6-D8CC-4D2B-B664-4A31584591DB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657D13-E016-4192-800E-5355D34B5599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1E584-41AC-46D9-9110-78BDC0F5D029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58367B-5C62-4397-A8C8-5F5A793833F0}"/>
              </a:ext>
            </a:extLst>
          </p:cNvPr>
          <p:cNvCxnSpPr>
            <a:cxnSpLocks/>
          </p:cNvCxnSpPr>
          <p:nvPr/>
        </p:nvCxnSpPr>
        <p:spPr>
          <a:xfrm flipV="1">
            <a:off x="1664942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8A7E5D-2207-415D-969F-724D9FFA7A13}"/>
              </a:ext>
            </a:extLst>
          </p:cNvPr>
          <p:cNvCxnSpPr>
            <a:cxnSpLocks/>
          </p:cNvCxnSpPr>
          <p:nvPr/>
        </p:nvCxnSpPr>
        <p:spPr>
          <a:xfrm flipV="1">
            <a:off x="19413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D62DA3-95DB-418C-A146-70F1A795527B}"/>
              </a:ext>
            </a:extLst>
          </p:cNvPr>
          <p:cNvCxnSpPr>
            <a:cxnSpLocks/>
          </p:cNvCxnSpPr>
          <p:nvPr/>
        </p:nvCxnSpPr>
        <p:spPr>
          <a:xfrm flipV="1">
            <a:off x="2208049" y="2819718"/>
            <a:ext cx="0" cy="540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0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</cp:revision>
  <dcterms:created xsi:type="dcterms:W3CDTF">2021-03-16T06:50:24Z</dcterms:created>
  <dcterms:modified xsi:type="dcterms:W3CDTF">2021-03-16T06:50:53Z</dcterms:modified>
</cp:coreProperties>
</file>