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8:37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1 704,'3'2'6678,"21"-3"-7177,-16 1 237,0-1 1,0 1 0,-1 0-1,1 0 1,0 1-1,0 0 1,10 3 0,-8 7-2834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24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1857,'0'0'6003,"125"-4"-4099,-49 0-287,4 0-32,-11 4-641,-15 0-784,-19 0-160,-17 8-1968</inkml:trace>
  <inkml:trace contextRef="#ctx0" brushRef="#br0" timeOffset="1">437 421 4258,'0'0'8436,"136"0"-6899,-78 0-449,2 0-256,-11 4-367,-15 4-369,-14-4-96,-16 2-401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5:4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46 320,'-6'2'13075,"-25"9"-12360,-44-6 209,33-5-231,42 0-503,-24 0 733,9 0-2117,28 0 1009,28 0 355,236-15 406,-152 12-344,-96 4-168,1-1 0,-1-1 0,1-2 0,37-8 1,-47 6-56,0 0 1,0 2-1,0 0 1,25 1 0,17-9 70,-94 10 1976,-10-1-5452,-14 2-4500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07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3426,'0'0'13323,"-3"21"-5370,-9-21-7866,-18 1-8119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08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2865,'0'0'24940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09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6819,'-2'0'20550,"-18"0"-26205,-5 0-1460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10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30 4338,'21'-1'22536,"-21"0"-22924,0 0 99,0 0-1,0 0 0,0 1 0,0-1 0,0 0 1,0 0-1,0 0 0,0 0 0,0 0 1,0 1-1,0-1 0,0 0 0,0 0 1,-1 0-1,1 0 0,0 1 0,-1-1 1,1 0-1,-1 0 0,1 1 0,-1-1 1,1 0-1,-6-4-2318,5 5 2318,0 0 0,0-1 1,1 1-1,-1 0 0,0 0 0,-1-1 1,-23 0-10319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11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4130,'16'-5'20246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15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4 1713,'-18'-3'25942,"16"3"-25822,-27 0-10180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1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1969,'-9'5'26311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17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 9716,'-17'-3'17958,"14"3"-18091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18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8340,'0'0'18923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25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1 8244,'0'0'368,"-74"122"-240,32-62-32,0-2-64,11-1 0,4-7-32,11-8-128,7-6-816,5-10-929,4-12-1697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19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6 7059,'8'-5'16437,"-43"5"-30040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37.2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80 201 1505,'0'0'3521,"-17"0"3709,16 0-7286,16 0-522,-5 1 674,0-1-1,0 0 1,0 0 0,0-1-1,0-1 1,0 0 0,0 0 0,0-1-1,10-4 1,-13 3 19,-6 3-87,1 0 1,-1 0-1,0 1 0,1-1 1,-1 1-1,0-1 1,1 1-1,-1-1 1,1 1-1,-1 0 1,1 0-1,-1-1 1,1 1-1,1 1 1,69-12 43,-67 11-56,0-1-1,0 0 1,0 0 0,0 0 0,6-3 0,-6 2-7,1 1 1,-1-1-1,0 1 1,1 0-1,7 0 1,-8 1-14,-1-1 0,0 0 0,1 0 0,-1 0 0,0 0 0,0-1 0,0 0 0,0 1 0,0-1 0,0-1 0,4-2 0,-5 2-2,1 1-1,0 0 1,-1 0 0,1 0 0,0 0-1,0 0 1,1 1 0,-1 0 0,0 0 0,0 0-1,6 0 1,-5 0-15,-1 1-1,1-1 1,0 0 0,0-1 0,-1 1-1,1-1 1,4-2 0,-4 2-38,-1 0 0,1 0 0,0 1 1,0-1-1,0 1 0,-1 0 0,8 0 1,-8 0 61,0 1 0,1-1-1,-1 0 1,0-1 0,1 1 0,-1-1 0,7-3 0,-7 3 0,0 0 0,1 0 0,-1 0 0,1 0 0,-1 1 1,1 0-1,9-1 0,-8 1-2,0 0 1,0 0 0,-1 0-1,1-1 1,0 0 0,0 0-1,-1 0 1,1-1-1,-1 0 1,9-7 0,-8 6 3,0 1 0,1-1 0,-1 1 0,0 0 0,1 0 0,10-2 0,2 3-4,-1 1-1,1 0 1,22 3 0,3 0-9,156-2 203,-198-1-199,0 1 1,1 0 0,-1 1 0,0-1 0,1 0 0,-1 1-1,0-1 1,0 1 0,1-1 0,-1 1 0,0 0-1,0 0 1,0 0 0,0 1 0,0-1 0,0 0 0,0 1-1,0-1 1,-1 1 0,4 3 0,-3-2-27,-1 1 0,1-1 0,-1 1 0,0 0 0,0-1 0,0 1 0,0 7 0,0-9 4,-1 1 0,0 0 0,1 0 0,0-1 0,-1 1 0,1 0 0,2 3 0,-2-2-33,-1 0 0,1 0 1,-1 0-1,0 0 0,0 0 0,0 1 1,0-1-1,-1 0 0,0 0 1,0 0-1,0 0 0,0 0 1,0 0-1,-4 5 0,2-3-74,-2 1 0,1-1 0,-1 0 0,0 0-1,0-1 1,0 0 0,-1 1 0,0-2 0,0 1 0,0-1-1,-8 5 1,-59 15 608,64-20-343,-1 0-1,1 0 1,1 1-1,-1 0 1,1 0-1,-1 1 1,-8 9-1,-7 4 122,20-17-221,1 0-1,-1-1 1,0 1 0,0-1 0,0 1 0,0-1 0,-7 1 0,-22 8 508,17-2-448,1 0 0,1 2 0,-25 19 0,33-24-79,-1-1 1,0 0-1,0 0 1,0 0-1,0-1 1,0 0-1,-1-1 1,1 1-1,-1-1 0,0-1 1,-8 1-1,3 1 199,1-1-1,-22 9 0,24-8-72,0 0 1,-1-1-1,0 0 1,0-1-1,-21 1 1,-10 1 117,26-1-253,-29 4 74,-50-1 0,86-4-83,0 0 1,-1 1-1,-10 3 0,-20 3 16,29-6-6,0 0 1,0 1 0,-14 5-1,17-4-5,-1-1 0,0-1 0,0 1 0,0-2-1,0 1 1,-11 0 0,19-2 3,-3 0-25,0 0 0,0 0 0,0 0 0,0 0 0,0-1 0,0 1 0,0-1 0,0 0 0,0 0 0,0-1 0,0 1 0,-4-3 0,-5-3 114,12 7-88,0-1 0,-1 1 0,1 0 0,0-1 0,-1 0 1,1 1-1,0-1 0,0 0 0,-1 0 0,1 0 0,0 0 0,0 0 1,0 0-1,0 0 0,0 0 0,0 0 0,1 0 0,-1 0 0,0-1 0,0 1 1,1 0-1,-1-1 0,1 1 0,-1-2 0,-4-9-121,4 10 108,-1-1 1,1 1 0,0-1 0,0 1-1,0-1 1,0 0 0,1 0 0,-1 1-1,1-1 1,-1-6 0,1-175-1670,0 182 2620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41.2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61 150 1793,'0'0'10885,"1"-13"-12110,10 11 1346,-1 1-1,1-1 0,-1 2 1,19 0-1,-16 0 220,1 0 0,17-3 0,-3 1-199,-24 3-107,0-1 0,0-1 0,0 1 0,0 0 1,1-1-1,-1 0 0,-1 0 0,6-2 1,1-2 27,1 1 1,0 1 0,-1-1 0,1 2 0,1-1 0,18 0 0,-25 1-46,1 1-1,-1-1 1,0 0 0,1 0 0,7-6 0,-9 6-1,45-22 24,-40 20-44,22-12 43,-27 13-43,0 1-1,0 0 1,1 1 0,-1-1 0,0 1 0,1 0 0,-1 0-1,1 0 1,-1 1 0,8-1 0,20-3 52,-17 1-78,0 0 0,1 1 0,-1 1-1,24 1 1,24-2 109,-16-1-57,61 4 0,-34 0-47,-50-1 81,-12-1-24,0 1 0,20 2 0,-31-2-33,1 1-1,-1-1 0,0 1 1,1-1-1,-1 1 1,1 0-1,-1 0 0,0-1 1,0 1-1,0 0 0,1 0 1,-1 0-1,0 1 1,0-1-1,0 0 0,-1 0 1,1 1-1,0-1 1,0 0-1,-1 1 0,1-1 1,-1 0-1,1 1 0,-1-1 1,1 1-1,-1-1 1,0 3-1,1 5 105,0 1-1,-1-1 1,0 14-1,-1-8-176,1-10 64,0-4 10,0 1 1,1-1-1,-1 1 0,0-1 1,-1 1-1,1-1 0,0 1 0,0-1 1,-1 1-1,1-1 0,0 1 1,-1-1-1,0 0 0,1 1 1,-1-1-1,0 0 0,0 1 1,1-1-1,-1 0 0,0 0 1,0 0-1,-2 2 0,-12 16-167,14-18 167,1 1 0,-1-1 0,0 0 0,0 1 0,0-1 0,0 0 1,0 1-1,0-1 0,-1 0 0,1 0 0,0 0 0,-1 0 0,1 0 0,0-1 0,-1 1 1,1 0-1,-1 0 0,0-1 0,-2 1 0,2 0 2,0 0 0,-1 0 0,1 0 0,0 0-1,0 1 1,0-1 0,0 1 0,0-1 0,0 1 0,0 0 0,0 0 0,1-1 0,-3 4 0,2-2-2,2-3 3,-1 1 1,1-1 0,-1 1 0,0-1-1,1 1 1,-1-1 0,0 1 0,1-1-1,-1 0 1,0 1 0,0-1 0,1 0-1,-1 1 1,0-1 0,0 0 0,1 0-1,-2 0 1,-7 3 57,-9 11-42,4-3-31,1-1 0,-21 11 1,8-10 83,15-9 31,-2 1 1,1 0 0,-1-1 1,-23 1-1,26-3-52,0 1 1,-1 1-1,1 0 0,-11 3 0,11-2-6,-1 0-1,1-1 0,-1-1 1,-11 1-1,1-1-19,1 1 0,-38 9 1,-16 1 52,65-10-22,-1-1 1,1 2-1,-16 5 1,18-5-42,-1-1 1,0 0 0,0 0-1,0 0 1,0-1 0,-8 1-1,16-3-15,-1 1-1,0 0 0,1 0 0,-1 0 0,1 0 0,-1 0 1,1 0-1,-1 0 0,1 0 0,-1 0 0,1 0 0,-1 0 0,1 0 1,-1 1-1,1-1 0,-1 0 0,1 0 0,-1 1 0,1-1 1,-1 0-1,1 0 0,-1 1 0,1-1 0,-1 1 0,1-1 1,0 0-1,-1 1 0,1-1 0,0 1 0,-1-1 0,1 1 1,0 0-1,-27 0 58,6 4-49,-1-1 0,0-2-1,0 0 1,-1-2-1,-27-2 1,-6 1 46,56 1-10,-27 0-69,25 0 10,1 0 0,-1-1 0,1 1-1,0-1 1,-1 1 0,1-1 0,-1 1-1,1-1 1,0 0 0,0 0 0,-1 0-1,1 0 1,0 0 0,0 0-1,0 0 1,0 0 0,-1-2 0,-1-1-26,0 0 1,1 0-1,-1 0 1,1 0-1,-2-6 1,-3-34-228,-11-3 406,15 38-195,2 6 31,0 1-1,0-1 0,0 1 1,0-1-1,1 1 0,-1-1 0,1 1 1,0-1-1,0 0 0,0 1 1,0-1-1,0 0 0,0 1 0,1-1 1,0-3-1,24-35 91,-7 14-13,-16 34-307,-2 7-245,-10 16-1111,-9 3-1903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6:44.8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43 140 2049,'0'0'4111,"-24"9"-1219,24-4-1488,8-5 361,2-1-1946,12 1 733,0-2 1,28-4-1,46-4-176,-39 4-13,-55 6-351,0-1-1,1 1 1,-1-1-1,1 0 1,-1 0-1,0 1 1,0-2 0,1 1-1,-1 0 1,4-3-1,-4 3 11,0-1-1,0 1 1,0 0-1,1-1 0,-1 1 1,0 0-1,1 0 1,-1 1-1,1-1 0,4 0 1,38-4 63,-36 4-68,0 0 0,0 0-1,-1-1 1,1 0 0,0 0 0,15-7 0,14-2-1,-1 0 3,-28 9-13,-1 0-1,0 0 1,0-1 0,9-5 0,-11 5-7,1 1 1,-1-1 0,1 1-1,0 1 1,0-1 0,-1 1 0,1 0-1,0 0 1,10 1 0,-2-1-2,-1 0 1,27-7 0,-27 4 22,1 2 0,28-3 0,25 2-126,-39 1 95,-1 2-1,34 3 1,-58-3 4,0 1 0,-1 0 0,0 1 1,1-1-1,-1 0 0,0 1 1,4 2-1,-5-2 8,1-1-1,-1 0 1,1 1 0,-1-1 0,1 0-1,0 0 1,-1-1 0,1 1-1,0 0 1,3-1 0,-5 17-58,1-3 55,1-1 0,9 26 0,-11-36 21,-1 0-1,1 0 0,-1 1 1,1-1-1,-1 0 1,0 0-1,0 1 0,-1-1 1,0 4-1,0 5 22,1-3-114,0 0-1,-1 0 1,-4 17-1,5-24 76,-1 0 0,1 0 0,-1 0 0,0 1 0,0-1 0,0 0 0,0 0 0,0 0-1,0 0 1,0-1 0,-1 1 0,1 0 0,-1 0 0,1-1 0,-1 1 0,0-1 0,0 0 0,0 1 0,0-1 0,-2 1-1,-2 1 11,1 0-1,-1 0 0,1 0 1,0 1-1,0 0 0,0 0 0,1 0 1,-6 7-1,5-7 4,0-1 0,0 0 0,0-1 0,-1 1 0,1-1 0,-1 0 0,1 0 0,-1-1 0,0 0 1,1 0-1,-1 0 0,-6 0 0,8-1-3,-37 5 25,5-1 8,-38 9 1,44-5 2,-35 15 0,-27 6-43,86-25-26,-1-1 0,0-1-1,0 1 1,0-1 0,-1 0-1,-12 1 1,14-2 20,0-1 1,0 1-1,0 1 1,0-1-1,0 1 1,0 0-1,-5 3 0,5-2-2,0 0 0,0-1 0,0 0 0,-1-1 0,1 1 0,0-1 0,-8 0 0,-72-1 216,82 0-208,0-1-1,0 1 1,0-1-1,0 0 1,0-1-1,1 1 1,-8-4-1,8 3-4,-1 0 1,0 0-1,0 1 0,0-1 0,0 1 0,0 0 0,0 0 0,-5 0 0,5 1 11,0-1 0,0 0 0,0 0 0,-1 0 0,1 0 0,0-1 0,0 1 0,-7-5 0,8 3-2,-1 1 0,0 1 0,0-1 0,0 0 0,0 1 0,-1 0-1,1 0 1,-9-1 0,12 2-5,-1 0-1,1-1 0,-1 1 1,1 0-1,-1-1 0,0 0 1,1 1-1,0-1 1,-1 0-1,1 1 0,-1-1 1,-1-2-1,2 2 5,-1 0 0,0 0-1,1 0 1,-1 0 0,0 0-1,1 0 1,-1 1 0,0-1-1,0 1 1,0-1 0,0 1 0,-3-1-1,4 1-1,0 0-1,1 0 1,-1 0-1,0 0 0,1 0 1,-1 0-1,0 0 1,1 0-1,-1 0 1,0 0-1,1 0 1,-1-1-1,0 1 1,1 0-1,-1-1 0,1 1 1,-1 0-1,1-1 1,-1 1-1,0-1 1,1 1-1,-1 0 1,1-1-1,0 1 0,-1-1 1,1 0-1,-1 1 1,1-1-1,0 1 1,0-1-1,-1 0 1,1 1-1,0-1 1,0 0-1,-1 0 0,1 0-17,0 0-1,0 0 0,-1 0 0,1 0 0,-1 0 0,1 0 0,-1 0 0,1 0 0,-1 0 0,0 1 0,1-1 0,-1 0 0,0 0 0,0 1 0,0-1 0,0 0 0,-5-2 40,6 3-24,0 0 0,-1 0 1,1-1-1,-1 1 0,1 0 0,0 0 1,-1 0-1,1-1 0,0 1 0,-1 0 1,1 0-1,0-1 0,-1 1 0,1 0 0,0-1 1,0 1-1,-1 0 0,1-1 0,0 1 1,0-1-1,0 1 0,0 0 0,-1-1 1,1 1-1,0 0 0,0-1 0,0 1 0,0-1 1,0 1-1,0-1 0,0 1 0,0-1 1,-1-1-25,0-1 0,0 1 0,0 0 0,-1 0 0,1 0 0,-1 0 0,1 0 0,-3-2 0,-3-5 82,-22-30-387,28 37 251,0 1 0,0-1 0,0 0 0,0 1 0,1-1 0,-1 0 0,1 0 0,-1 0 0,1 0 0,0 1 0,-1-1 0,1 0 0,0 0 0,0 0 0,1 0 0,-1-3 1,1-9-95,-1 13 326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7:00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1969,'0'0'3313,"-20"5"-317,6-5-607,20 1-260,22 4-1487,-1 3-538,0-1-1,1-1 1,-1-2 0,1 0-1,55-2 1,247-2 1171,-323 0-1269,0-1-1,0 0 1,0 0 0,8-3 0,-7 2 2,0 0 0,0 0 0,0 1 0,11-1 0,-18 2 67,9 0-233,-3-2 1325,-27 2-4822,-16 0-4984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7:01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4226,'0'0'9143,"4"0"-9085,289 0 1402,-240 7-1227,-41-5-182,1 0 0,16 0 1,126 9 3159,-163-11-4931,-23 3-1407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7:02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3602,'0'0'12451,"22"0"-12886,90-3 957,-47 0-162,91 8 1,-123 0-223,37 11-1,-47-10-58,0-1 1,1 0-1,41 1 0,52-6 2675,-122 0-1946,-22 0-836,-52-1-6798,38-3-1092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7:08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3314,'0'0'13208,"0"17"-12978,0 457 399,1-454-619,1 0-1,6 26 1,-4-27 9,-1 0 0,0 26 0,3 20 1779,-9-65-2905,-17 0-1812,-10 0-2652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7:09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1185,'-13'1'16219,"11"0"-15823,2 528 79,6-479-606,-4-36 523,0 0 0,0 16 1,-5-33-1252,-12-13-2556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2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80 6915,'0'0'5696,"0"-5"-5416,0 2-317,1 0 0,-1 0 0,1 0 1,0 0-1,-1 0 0,1 0 0,1 1 0,-1-1 0,0 0 0,1 1 0,-1-1 0,1 1 0,0-1 0,-1 1 0,1 0 1,0 0-1,1 0 0,-1 0 0,0 0 0,1 0 0,-1 0 0,1 1 0,-1-1 0,5-1 0,-1 1-37,1-1-1,-1 1 0,0 0 0,0 1 1,1-1-1,-1 1 0,1 1 1,0-1-1,-1 1 0,10 1 0,-14 0 69,0-1 0,0 1-1,0 0 1,0 0 0,0 0-1,-1 0 1,1 0-1,0 0 1,-1 1 0,1-1-1,-1 1 1,0-1 0,1 1-1,-1-1 1,0 1-1,0 0 1,0 0 0,0-1-1,0 1 1,0 0 0,0 0-1,0 2 1,2 6 140,0 1 0,3 18 1,-2-6 257,-2-1 1,0 0-1,-2 1 1,0-1 0,-6 31-1,4-45-275,0-1 0,0 0-1,-1 0 1,-1 0-1,1-1 1,-1 1 0,0-1-1,0 1 1,-1-1-1,0-1 1,0 1 0,0-1-1,-1 0 1,-7 6-1,2-3-16,0-1 0,0 0 0,-1 0 0,0-1 0,0-1-1,0 0 1,-16 4 0,27-9-142,1 0 0,-1 1 0,0-1-1,0 0 1,0 0 0,1 0 0,-1 0 0,0 0-1,0 0 1,0 0 0,0 0 0,1 0 0,-1 0-1,0-1 1,0 1 0,1 0 0,-1 0 0,0-1-1,0 1 1,1-1 0,-1 1 0,0-1 0,1 1-1,-1-1 1,0 1 0,1-1 0,-1 1 0,1-1-1,-1 0 1,1 1 0,-1-1 0,1 0 0,0 1-1,-1-1 1,1 0 0,0 0 0,-1 1 0,1-1-1,0 0 1,0 0 0,0 0 0,0 1 0,0-1-1,0 0 1,0 0 0,0 0 0,0 1 0,0-1-1,0 0 1,1 0 0,-1 0 0,0 1 0,0-1-1,1 0 1,-1 0 0,1 1 0,-1-1 0,0 0 0,2 0-1,-1 0-17,1 0 0,0 0-1,0 1 1,0-1-1,-1 1 1,1-1 0,0 1-1,0-1 1,0 1-1,0 0 1,0 0 0,0 0-1,0 0 1,0 1-1,0-1 1,-1 0 0,1 1-1,0-1 1,0 1-1,0 0 1,2 1 0,0 1 48,-1 1 0,0-1 1,1 1-1,-1 0 1,-1 0-1,1 0 0,-1 1 1,1-1-1,1 5 1,15 47 29,-16-48 13,5 16 124,-2-7 390,0 0 1,-1 0-1,-2 0 1,1 0 0,0 25-1,-4-41-500,0 1-1,0-1 1,0 0-1,-1 0 1,1 1-1,0-1 1,-1 0 0,1 0-1,-1 0 1,1 0-1,-1 1 1,0-1-1,1 0 1,-1 0-1,0 0 1,0-1-1,0 1 1,0 0-1,0 0 1,0 0-1,0 0 1,0-1 0,-2 2-1,-29 9 357,27-10-355,-21 6-149,-1-1 1,0-2 0,-1-1 0,1-1 0,-1-1 0,-38-4 0,66 3 16,-1 0 1,0 0 0,0-1 0,1 1 0,-1-1-1,0 1 1,1 0 0,-1-1 0,1 1 0,-1-1-1,0 1 1,1-1 0,-1 0 0,1 1 0,0-1-1,-1 0 1,1 1 0,-1-1 0,1 0 0,0 1-1,0-1 1,-1 0 0,1 1 0,0-1 0,0 0-1,0 0 1,0 0 0,0 1 0,0-1-1,0 0 1,0 0 0,0 0 0,5-26-1778,-4 24 1592,1 0-1,-1 0 0,1 1 0,0-1 0,0 1 0,0-1 0,0 1 1,0 0-1,4-3 0,33-19-4125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26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0 6883,'0'0'6115,"69"0"-5683,-35 0 64,-8 2-207,-3 4-241,-12 0-48,-7 2-593</inkml:trace>
  <inkml:trace contextRef="#ctx0" brushRef="#br0" timeOffset="1">1 173 4802,'0'0'6403,"47"38"-5619,-16-30-303,2 0-209,7-4-272,3-4-753,-10 0-4113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26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69 6307,'0'0'4234,"-6"-9"-3981,4 5-240,0 0 0,-1 0-1,0 1 1,1-1-1,-1 1 1,-1-1 0,1 1-1,0 0 1,-1 0 0,0 1-1,1-1 1,-1 1 0,0-1-1,-1 1 1,1 1-1,0-1 1,0 0 0,-10-1-1,5 1-134,-1 1 0,1 0 0,-1 0 0,1 1 0,-1 0 0,-16 3 0,19-1 66,1-1 1,0 1-1,1 0 1,-1 1-1,0 0 1,1 0-1,-1 0 1,1 0-1,0 1 1,0 0-1,-6 6 1,7-6 53,0 0 1,0 0-1,1 1 1,-1 0-1,1 0 1,0 0-1,0 0 1,0 0-1,1 0 1,0 1-1,0-1 1,0 1-1,1-1 1,0 1-1,0 0 1,0 0-1,1-1 1,0 1-1,0 0 1,0 0-1,1 0 1,0 0-1,0-1 1,0 1-1,1 0 1,0-1-1,0 0 1,0 1-1,1-1 1,-1 0-1,5 6 1,26 28 167,-17-21 139,25 37 0,-37-49-249,0 0 1,-1 1-1,0-1 1,0 1-1,-1 0 1,0-1-1,0 1 1,0 0 0,-1 0-1,0 14 1,0-18-30,-2 1 0,1 0 1,0 0-1,-1 0 0,0 0 0,0 0 1,0 0-1,0 0 0,0-1 1,-1 1-1,-4 6 0,3-5 4,-1-1 0,0 1 0,0-1 0,0 0 1,-1-1-1,1 1 0,-9 4 0,5-4 12,0 1-1,0-2 1,0 1 0,0-1-1,-1-1 1,1 1 0,-1-1-1,-9 0 1,-9 1 70,-35-3 1,32 0-71,26 0-46,0 0 0,0 0 0,0 0 0,-1-1 0,1 0 0,0 0 0,0 0 0,0 0 0,0 0 0,0-1 0,0 0 0,1 0 0,-1 0 0,1 0 0,-1 0 0,1-1 0,0 0 0,-1 1 0,1-1 0,1 0 0,-1-1 0,0 1 0,1 0 0,0-1 0,0 0 0,0 1 0,0-1 1,0 0-1,1 0 0,-1 0 0,1 0 0,0 0 0,1 0 0,-1 0 0,0-5 0,2 7-12,-1 1 0,0 0 0,0 0 0,0 0 0,1 0 0,-1 0 0,0 0-1,1 0 1,-1 0 0,1 0 0,-1 0 0,1 0 0,0 0 0,-1 1 0,1-1 0,0 0 0,-1 0 0,1 0 0,0 1 0,0-1 0,0 0 0,0 1 0,0-1 0,0 1 0,0-1 0,0 1 0,0 0 0,0-1 0,0 1-1,0 0 1,0 0 0,1-1 0,7 0-34,0 0 0,0 1 0,12 0 0,0 1 8,-9-2 44,45-1 196,1-2 1,-1-3-1,68-17 1,-116 22-126,-1-1 0,0-1 0,-1 0 1,1 0-1,0 0 0,-1-1 1,0 0-1,0-1 0,-1 0 1,1 0-1,-1 0 0,-1 0 0,1-1 1,-1 0-1,0 0 0,-1-1 1,1 0-1,4-13 0,-2 2-39,-1 0 0,0 0 0,-2 0 0,0-1 0,-1 1 0,-1-1 0,-1-22 0,-1 41-23,-1 0 1,1 1-1,-1-1 0,1 1 1,-1-1-1,0 1 0,1-1 1,-1 1-1,1-1 1,-1 1-1,0 0 0,1-1 1,-1 1-1,0 0 0,1-1 1,-1 1-1,0 0 0,0 0 1,1 0-1,-1 0 0,0 0 1,0 0-1,1 0 1,-1 0-1,0 0 0,-1 0 1,-29 1-29,23-1 18,-3 1-248,-1 0 0,1 1 0,0 0 0,0 1 0,0 0-1,0 1 1,-13 6 0,-32 16-2918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37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7123,'0'0'5387,"0"0"-5370,0 0 0,-1 0 1,1 0-1,0 1 0,0-1 1,0 0-1,0 0 0,0 0 1,-1 0-1,1 1 0,0-1 0,0 0 1,0 0-1,0 1 0,0-1 1,0 0-1,0 0 0,0 0 1,0 1-1,0-1 0,0 0 1,0 0-1,0 1 0,0-1 0,0 0 1,0 0-1,0 1 0,0-1 1,0 0-1,0 0 0,0 0 1,0 1-1,1-1 0,-1 0 1,0 0-1,0 0 0,0 0 1,0 1-1,0-1 0,1 0 0,-1 0 1,0 0-1,4 3-46,-1 0 0,1 0 0,-1-1 0,1 0 0,0 0 0,0 0 0,0 0 0,9 2 0,38 8 117,-38-10-83,51 7 55,1-3-1,125-5 1,-132-2-42,-34 0 13,0 0 0,0-1 0,0-1 0,34-10 0,-73 61 954,-33 69-1035,-68 118 0,-34 82-107,146-306 69,0 0-1,1 0 0,1 0 1,-1 0-1,2 0 0,-1 1 1,2 12-1,0-41-2790,0-15 193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3906,'0'0'3711,"12"6"-2975,170 26 1593,-84-17-1792,-1 4 0,101 35 1,-159-36 2146,-55-18-3784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4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 4482,'-4'0'19348,"-17"-2"-25698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44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5 320,'-4'0'20984,"-16"-4"-28484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46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8260,'0'-1'10569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8:38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8 608,'0'0'878,"3"0"-835,17 0 243,39-7 1,-26 6-116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47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 6227,'-1'0'14800,"-12"-2"-18016,-4 0-2365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47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6067,'0'6'10205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4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4466,'0'7'13416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57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2577,'0'6'15825,"0"1"-16011,0 3-1727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05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5 183 704,'0'0'8313,"-4"10"-7734,4-6-573,0 0 0,0 0-1,0-1 1,1 1-1,0 0 1,-1-1 0,2 1-1,-1 0 1,0-1 0,1 0-1,-1 1 1,1-1-1,3 5 1,-1-3 7,0-1 0,0 0 0,1 0 0,-1-1 0,1 1-1,0-1 1,0 0 0,8 3 0,-4-2 5,-1 0-1,1-1 0,0-1 1,1 0-1,-1 0 0,0 0 1,0-1-1,1-1 1,-1 1-1,1-1 0,-1-1 1,0 0-1,19-4 1,-11 0 9,1-1 0,-1 0 1,0-2-1,0 0 0,-1 0 1,17-13-1,-10 5-2,0-1 0,39-37 0,-51 42 12,-1 0 0,0 0 0,0-1 0,-2-1 0,1 1 0,9-24 0,-16 33 141,-1 1 0,0 0 1,0-1-1,0 1 1,0 0-1,-1-1 1,1 1-1,-1-5 1,0 7-182,0 8-685,0 41 732,-2 0 0,-2 0 0,-13 63 0,-14 31 121,-30 113 59,56-234-146,5-21-9,0-5-154,0-16-1345,4-11-2375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05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3810,'0'0'2396,"13"5"-1617,7 3-286,0-1 1,1 0-1,41 6 1,54 0 1010,140 24 1276,-242-35-2571,-10-1-153,0-1 0,0 1 0,0 0 1,0 0-1,0 0 0,0 0 0,-1 1 1,1 0-1,0-1 0,-1 1 0,7 5 0,-10-7-112,0 0-1,0 0 0,1 1 0,-1-1 0,0 0 1,0 0-1,1 0 0,-1 0 0,0 0 0,0 1 0,1-1 1,-1 0-1,0 0 0,0 0 0,1 0 0,-1 0 0,0 0 1,1 0-1,-1 0 0,0 0 0,0 0 0,1 0 1,-1 0-1,0 0 0,0 0 0,1 0 0,-1-1 0,0 1 1,1 0-1,-1 0 0,0 0 0,0 0 0,0 0 1,1-1-1,-1 1 0,1 0-80,7-6-3547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06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333 118 3554,'0'0'2886,"-2"-10"-2803,-7-34-30,8 40 13,0 1-1,0 0 1,-1-1-1,1 1 1,-1 0-1,0 0 1,0 0-1,0 0 1,0 0 0,0 0-1,0 0 1,-1 1-1,0-1 1,1 1-1,-1 0 1,0 0-1,0 0 1,0 0-1,0 1 1,-1-1-1,1 1 1,0-1-1,-1 1 1,-6-1-1,6 1-46,-1 1-1,1-1 1,-1 1-1,0 0 1,1 0 0,-1 1-1,1-1 1,-1 1-1,1 0 1,-1 0-1,1 1 1,0-1-1,-1 1 1,1 0-1,0 0 1,0 1-1,-5 3 1,-5 7-40,0 1 0,1 0 0,0 1-1,2 1 1,-16 24 0,13-15 5,0 1 0,2 1-1,-9 29 1,16-36 5,1 0 0,0 0 1,2 1-1,0-1 0,2 29 1,0-44 28,0 1 0,1 0 0,0-1-1,0 1 1,1 0 0,0-1 0,0 0 0,0 1 0,0-1 0,1 0 0,0 0 0,0 0 0,0-1-1,1 1 1,-1-1 0,1 1 0,0-1 0,0-1 0,1 1 0,-1 0 0,1-1 0,0 0 0,0 0-1,10 4 1,-2-2-64,-1 0 1,1-1-1,0 0 0,0-1 0,1 0 0,-1-1 1,0-1-1,1 0 0,23-2 0,8-6-2120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07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92 368,'0'0'5795,"0"-9"-5368,0-28 10,0 35-402,-1 0-1,1 0 1,0 1 0,-1-1-1,1 0 1,-1 0 0,1 1-1,-1-1 1,0 0 0,1 1-1,-1-1 1,0 1-1,0-1 1,0 1 0,-1-1-1,1 1 1,0 0 0,0 0-1,-1-1 1,1 1-1,-1 0 1,1 0 0,-1 0-1,1 1 1,-3-2 0,-1 0 52,1 1 1,-1-1-1,0 1 1,1 0-1,-1 1 1,0-1-1,-5 1 1,8 0-90,0 1-1,0-1 1,0 1 0,0-1 0,0 1 0,0 0-1,0 0 1,0-1 0,0 1 0,0 1-1,0-1 1,0 0 0,1 0 0,-1 1-1,1-1 1,-1 1 0,1 0 0,-2 1-1,-23 37-56,22-33 54,-16 29 54,-30 75-1,44-95-8,1 0-1,1 0 0,0 0 0,1 1 0,1-1 1,1 1-1,1 30 0,0-46-41,0 0 0,1-1 0,-1 1 0,0 0 0,1 0 1,-1-1-1,1 1 0,0 0 0,-1-1 0,1 1 0,-1 0 0,1-1 0,0 1 0,-1-1 0,1 1 0,0-1 0,0 0 0,-1 1 1,1-1-1,0 0 0,0 1 0,0-1 0,0 0 0,-1 0 0,1 0 0,0 0 0,0 0 0,0 0 0,0 0 0,0 0 0,-1 0 1,1 0-1,0 0 0,0 0 0,0-1 0,0 1 0,0-1 0,3 1-21,0-1-1,-1 0 1,1 0 0,0 0-1,-1-1 1,1 1 0,-1-1 0,5-3-1,-1-2-28,-1 1-1,0-1 0,0 0 0,-1 0 1,0 0-1,0-1 0,5-12 0,24-62-210,-32 75 247,13-33-109,-2-1 0,-2 0 0,6-45 1,-22 156 1767,-26 56-661,20-92-525,2 1 0,2-1 1,1 2-1,-2 50 0,9-77-177,3-10-274,-2 0 34,4-1-15,0-1 1,-1 1 0,0-2-1,1 1 1,-1-1-1,0 1 1,-1-1-1,6-6 1,35-43-38,-35 40-30,65-91-642,-48 63-147,66-75 1,-91 113 803,1 1 1,-1 0 0,1-1-1,-1 1 1,1 0-1,0 0 1,0 0-1,6-2 1,-9 4 22,0 0-1,1 0 1,-1 0 0,1 0 0,-1 0-1,0 0 1,1 0 0,-1 0-1,0 0 1,1 0 0,-1 0-1,1 0 1,-1 0 0,0 0 0,1 0-1,-1 1 1,1-1 0,-1 0-1,0 0 1,1 0 0,-1 1 0,0-1-1,0 0 1,1 0 0,-1 1-1,0-1 1,1 1 0,0 0 7,-1 0 0,1 1 0,-1-1 1,1 1-1,-1 0 0,1-1 0,-1 1 0,0-1 1,0 1-1,0 2 0,1 14 316,-1 0 0,-1 1 0,0-1 1,-2 0-1,0-1 0,-1 1 0,-9 24 0,-1-6-72,6-17-135,0 0 1,2 0 0,0 1-1,1 0 1,1 0 0,-3 32-1,7-41-122,0-8 14,0 1 0,0-1 0,0 0-1,0 1 1,1-1 0,-1 1 0,3 5 0,-3-8-11,1 0 1,0 0-1,0 0 1,0 1-1,0-1 1,0 0-1,0 0 1,0-1-1,0 1 1,1 0-1,-1 0 1,0 0-1,0-1 1,1 1-1,-1-1 1,1 1-1,-1-1 1,0 1-1,1-1 1,-1 0-1,3 0 1,7 2-481,0-1 0,0-1 1,-1 0-1,1 0 1,0-1-1,0 0 1,19-6-1,-14 1-1301,1-1-1,20-12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07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8628,'0'0'2737,"23"2"-2246,5 0-288,0 1 13,1-2 0,-1-1 0,34-3 0,70-25 27,-131 28-258,0 0 0,0 0-1,0-1 1,0 1 0,0 0 0,0 0-1,0 0 1,0 0 0,-1 0 0,1 0-1,0 1 1,0-1 0,0 0 0,0 0-1,0 1 1,0-1 0,-1 0 0,1 1-1,0-1 1,0 1 0,0-1 0,-1 1-1,1-1 1,0 1 0,-1 0 0,1-1 0,0 1-1,-1 0 1,1 0 0,-1-1 0,1 1-1,-1 0 1,0 0 0,1 1 0,0 3-34,0-1 1,-1 1-1,0-1 0,0 1 1,0-1-1,-2 7 1,2-7 59,-3 16-9,-1 1 1,-1-1-1,-1 0 0,-13 30 0,-42 74 132,42-90-119,-28 53 37,-58 119 24,101-197-58,0 0 0,0 0 0,1 0 0,0 0-1,1 0 1,0 1 0,1-1 0,-1 14 0,2-23-28,0 0 0,0 1 0,0-1 1,0 1-1,0-1 0,0 0 1,0 1-1,0-1 0,0 1 1,0-1-1,0 0 0,0 1 1,1-1-1,-1 0 0,0 1 1,0-1-1,0 0 0,1 0 1,-1 1-1,0-1 0,1 0 1,-1 1-1,0-1 0,0 0 1,1 0-1,-1 0 0,0 1 1,1-1-1,-1 0 0,1 0 1,-1 0-1,0 0 0,1 0 1,-1 0-1,0 0 0,1 0 1,-1 0-1,1 0 0,-1 0 0,0 0 1,1 0-1,-1 0 0,0 0 1,1 0-1,-1 0 0,1 0 1,-1 0-1,0-1 0,1 1 1,-1 0-1,0 0 0,1 0 1,-1-1-1,0 1 0,0 0 1,1 0-1,-1-1 0,1 1-42,0-2-163,1 1-1,0-1 1,-1 1-1,1-1 1,0 0 0,-1 1-1,0-1 1,1 0 0,-1 0-1,1-3 1,16-38-3712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08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7716,'0'0'3905,"129"0"-1872,-51 0-480,13 6-288,-2 0-305,-13 4-720,-18 2-240,-22 0-832,-25-6-3410</inkml:trace>
  <inkml:trace contextRef="#ctx0" brushRef="#br0" timeOffset="1">642 281 5394,'0'0'5747,"130"7"-4690,-95 1-113,-4-2-480,-6-2-288,-9-4-160,-8 0-16,-3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8:40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5 1713,'0'0'5493,"-3"-1"-4935,0 1-587,2-1 47,1 1-1,-1 0 1,1-1 0,-1 1 0,1 0-1,-1-1 1,1 1 0,-1 0-1,0 0 1,1 0 0,-1 0 0,1 0-1,-1 0 1,0 0 0,1 0 0,-1 0-1,0 0 1,1 0 0,-1 0 0,1 0-1,-1 0 1,1 1 0,-1-1-1,0 0 1,1 0 0,-1 1 0,1-1-1,-1 0 1,1 1 0,-1-1 0,1 0-1,-1 1 1,1-1 0,0 1 0,-1-1-1,1 1 1,0-1 0,-1 1-1,1-1 1,0 1 0,-1-1 0,1 1-1,0 0 1,0-1 0,-1 2 0,1 254-2038,0-255 1991,0 0 0,0 0 0,0 0 0,0 0-1,0 1 1,0-1 0,0 0 0,0 0 0,0 0 0,0 0 0,1 0 0,-1 0 0,0 0-1,1 0 1,-1 0 0,1 0 0,-1 0 0,1 0 0,0 0 0,0 1 0,2-1-29,-1-1 0,0 0 0,0 0 0,1 1 0,-1-1 0,0-1 0,0 1 0,1 0 1,-1-1-1,3 0 0,-4 1 57,47-10-8,-28 6-6,40-5 0,-53 9 15,0 0 1,1 0-1,-1 1 1,0 0-1,0 0 1,0 1-1,0-1 1,0 2-1,10 3 1,9 6 67,-18-9-33,0 0-1,0 1 1,0 0 0,0 0 0,-1 1-1,0-1 1,0 2 0,0-1 0,0 1 0,-1 0-1,0 1 1,10 13 0,-7-6 48,-4-8-55,-1 0 0,0 0-1,0 1 1,-1 0 0,0 0 0,0 0-1,0 0 1,-1 0 0,0 0 0,0 1-1,0 9 1,-2-12 9,0 0 0,0 0 0,-1 0 0,0 0 0,0 0 0,0 0 0,-1-1 0,0 1 0,1 0 0,-2-1 0,1 0 0,-4 6 0,1-4-29,0 1 0,-1-1 0,1-1-1,-1 1 1,-1-1 0,1 0 0,-9 4 0,-2 1-13,-1-1 0,0 0-1,-1-2 1,0 0 0,0-1-1,-1-1 1,-29 3 0,-8-1-25,-78-3 1,132-3 31,-1-1-1,1 0 1,0 0 0,-1-1-1,1 1 1,0-1-1,-1 1 1,1-1 0,0 0-1,-4-2 1,5 2-13,1 0 1,0-1-1,0 1 0,0-1 1,0 1-1,0-1 1,0 1-1,0-1 0,1 1 1,-1-1-1,0 0 0,1 1 1,0-1-1,-1 0 0,1 0 1,0 1-1,0-1 1,0 0-1,0 0 0,0 1 1,0-3-1,1-19-1099,0-3-1470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08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118 251 5442,'0'0'2818,"-20"128"-2578,11-68 160,-4 0 0,-3-1-112,-2-7 1,3-8-97,1-8-192,6-6-753,3-12-1216</inkml:trace>
  <inkml:trace contextRef="#ctx0" brushRef="#br0" timeOffset="1">651 0 5378,'0'0'145,"0"110"895,-11-41-528,-5 9-80,-4 6 369,0 2 79,2-14-368,2-13-255,5-19-129,2-14-128,3-12-1009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09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5587,'0'0'6643,"154"28"-5235,-101-8-447,-13-2-545,-8-4-256,-17-2-160,-13-4-528</inkml:trace>
  <inkml:trace contextRef="#ctx0" brushRef="#br0" timeOffset="1">1 213 7027,'0'0'3314,"147"42"-1233,-89-28-849,-13-6-880,-14-2-352,-18-4-288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10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96 6307,'0'0'3863,"-7"-14"-3639,-22-43-58,28 55-153,0 1 0,0-1 1,0 0-1,-1 1 1,1-1-1,-1 1 1,1-1-1,-1 1 1,0 0-1,1 0 1,-1-1-1,0 1 1,0 0-1,0 1 0,0-1 1,0 0-1,0 1 1,0-1-1,0 1 1,0-1-1,0 1 1,0 0-1,0 0 1,0 0-1,0 0 1,0 0-1,-1 0 1,1 1-1,0-1 0,0 1 1,-2 0-1,2 0-17,0 0-16,0 0 0,0 0 0,0 0 1,0 1-1,1-1 0,-1 1 0,1-1 0,-1 1 0,1-1 0,-1 1 0,1 0 0,0 0 0,0-1 0,0 1 0,-1 3 0,-13 31-98,12-24 116,1 0 0,0 0 0,0 1 0,1-1 0,1 0 0,0 1-1,1-1 1,0 0 0,1 0 0,0 1 0,1-1 0,8 22 0,-5-23 44,-2 1-1,1 0 1,-2 0-1,1 1 1,-2-1-1,0 1 1,0-1-1,0 23 1,-3-30-21,0-1 0,0 0 0,0 0-1,-1 0 1,1 1 0,-1-1 0,0 0 0,0-1 0,0 1 0,-1 0 0,1-1 0,-1 1 0,0-1 0,0 0 0,0 0 0,-1 0 0,1 0 0,0-1 0,-8 5 0,-6 3 38,0 0 0,-1-1 1,-21 8-1,26-13-17,1 0 0,-1 0 0,0-1 0,0 0-1,0-1 1,-1-1 0,1 0 0,0-1 0,-25-3 0,36 2-37,1 1 1,-1-1 0,0-1-1,1 1 1,-1 0 0,0 0-1,1 0 1,0-1 0,-1 1-1,1-1 1,0 1 0,0-1-1,0 1 1,0-1 0,0 0-1,0 0 1,0 1 0,1-1-1,-1 0 1,0 0-1,1 0 1,0 0 0,-1 0-1,1 0 1,0 0 0,0 0-1,1-4 1,-2 2-12,2-1 0,-1 1 1,0-1-1,1 1 0,0-1 0,0 1 0,0-1 0,0 1 0,1 0 1,0 0-1,4-8 0,-2 8-10,0-1 1,1 1-1,-1 0 0,1 0 1,0 0-1,0 1 1,1 0-1,-1 0 0,1 0 1,-1 0-1,10-2 0,8-1-27,39-7 0,-22 6 39,167-46 307,-174 42-148,-2-1 0,1-2 0,-2 0 0,35-24 0,-63 37-98,1 0 0,-1-1 0,0 0 0,0 1 0,0-1 0,0 0 0,0 0 0,0 0 0,0 0 0,-1 0 0,1-1 0,-1 1 0,0 0 0,0-1 0,0 1 0,0-1 0,0 0 0,0 1 0,0-1 0,-1 0 0,1-3 0,-1 4-30,-1-1 1,1 1-1,-1-1 1,0 1-1,1 0 1,-1-1-1,0 1 1,0 0 0,-1-1-1,1 1 1,0 0-1,-1 0 1,1 0-1,-1 0 1,0 0-1,0 1 1,1-1 0,-1 0-1,0 1 1,-1-1-1,-2-1 1,-6-3-22,0 1-1,-1-1 1,1 2 0,-1 0 0,0 0-1,-23-3 1,4 3-143,-50 1-1,76 3-153,-1 0 1,1 1-1,0-1 1,0 1-1,-1 0 1,1 0-1,0 1 1,0-1-1,0 1 0,-6 3 1,-9 9-3491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18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0 414 7555,'0'0'2794,"5"3"-2709,30 21-246,-28-18 197,1 0 1,-1-1-1,1 0 0,1 0 0,-1-1 1,1 0-1,-1 0 0,17 4 1,-7-6 8,1 0 0,-1-1 0,1 0 1,0-2-1,-1 0 0,1-1 0,-1-1 1,0-1-1,0 0 0,0-2 1,0 0-1,-1-1 0,0 0 0,0-1 1,22-16-1,-15 8-30,0-2 0,-2-1 0,0-1 0,-1 0 0,-1-2 0,0-1 0,-2 0 0,-1-1 1,15-28-1,5-21-12,19-30-30,-48 95 2035,-5 13-1473,-3 20-1025,-1-17 710,-3 39-106,-21 90 0,14-86-62,-153 572 364,162-618-405,-5 17-29,7-21 24,0-1 0,0 1-1,-1 0 1,1-1 0,0 1-1,-1 0 1,1-1-1,-1 1 1,1 0 0,0-1-1,-1 1 1,0-1-1,1 1 1,-1-1 0,1 1-1,-1-1 1,1 1 0,-1-1-1,0 0 1,1 1-1,-1-1 1,-1 1 0,1-2-8,1 1 1,-1 0-1,1 0 1,-1-1 0,0 1-1,1-1 1,-1 1-1,1 0 1,-1-1 0,1 1-1,0-1 1,-1 1-1,1-1 1,-1 1 0,1-1-1,0 0 1,-1 1-1,1-1 1,0 1 0,0-1-1,-1 0 1,1 1-1,0-1 1,0 0 0,0 1-1,0-2 1,-3-22-801,3 18 409,-5-25-2184,-1 2-873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18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6163,'0'0'3177,"0"0"-3150,0 0 1,0 1-1,0-1 0,0 0 0,0 1 0,0-1 0,0 0 1,0 1-1,0-1 0,1 0 0,-1 1 0,0-1 0,0 0 0,0 1 1,0-1-1,1 0 0,-1 0 0,0 1 0,0-1 0,1 0 1,-1 0-1,0 1 0,0-1 0,1 0 0,-1 0 0,0 0 1,1 0-1,-1 0 0,0 1 0,1-1 0,-1 0 0,0 0 0,1 0 1,-1 0-1,0 0 0,1 0 0,-1 0 0,1 0 0,42 6 684,0-3 0,73-2 0,-57-1-341,284-19 1595,11 0-1105,-375 19 303,20 0-1472,-6-1 902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2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1569,'0'6'13526,"0"2"-13398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28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1 232 5587,'0'0'7470,"0"2"-7724,0-1 220,1 1-1,-1 0 0,1-1 0,-1 1 1,1-1-1,0 1 0,-1-1 1,3 3-1,0-1-15,1 0-1,0-1 1,-1 1 0,1-1-1,0 0 1,0 0 0,0 0-1,0-1 1,1 1 0,-1-1-1,7 1 1,4-1-20,-1 0-1,18-1 1,-6-1 39,-11 0 11,0 0-1,1-1 1,-1-1-1,0 0 1,-1-1-1,1-1 0,20-9 1,-11 2-23,-2 0 0,1-1 0,32-27 0,-45 31 71,0 0 0,-1-1-1,0-1 1,-1 0 0,-1 0 0,9-15-1,-7 11-10,0 0-1,20-22 0,-21 25 2443,-7 24-1855,-3 48-599,-3-1 1,-2 1-1,-19 74 1,-61 168-210,68-242 140,15-49 7,2-6 22,1 0 0,-1 1 0,1-1 1,0 0-1,0 1 0,1 9 0,0-15 238,-1-17-201,-1-50-3881,2 45-320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29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5475,'0'0'4095,"-1"1"-4072,1-1 0,0 0 0,0 1 1,-1-1-1,1 1 0,0-1 1,0 1-1,0-1 0,0 0 0,0 1 1,0-1-1,0 1 0,0-1 0,0 1 1,0-1-1,0 1 0,0-1 0,0 1 1,0-1-1,0 1 0,0-1 0,0 0 1,1 1-1,-1-1 0,0 1 1,0-1-1,0 1 0,1-1 0,-1 0 1,0 1-1,1-1 0,9 4 137,0-2 1,0 1-1,1-1 0,-1-1 0,16 1 1,3 0 75,290 21 1776,-76-8-980,-228-10-246,-14-4-174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35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1 288 5683,'0'0'1971,"0"2"-1573,0 0-341,-1 0 1,1-1 0,0 1-1,1 0 1,-1-1-1,0 1 1,0-1 0,1 1-1,-1 0 1,1-1-1,-1 1 1,1-1 0,0 1-1,0-1 1,0 0-1,-1 1 1,1-1 0,0 0-1,2 2 1,-1-2-51,0 0 0,1 1 0,-1-1 1,1 0-1,-1 0 0,1-1 0,0 1 1,-1 0-1,1-1 0,0 0 0,-1 1 0,5-2 1,5 1-7,0 0 0,0-2 0,0 1 1,0-2-1,0 1 0,0-2 0,0 0 1,-1 0-1,0-1 0,15-8 0,2-4-300,-2 0-1,45-39 0,-54 41 132,-1 0 0,-1-2 1,21-27-1,-29 34 229,0-1 1,-1 0 0,0 0-1,0 0 1,-1-1-1,-1 0 1,6-22-1,-13 81 3162,3-31-3291,-1-1 1,-2 17-1,-9 16 286,-2 0 0,-3-1 0,-24 51 0,-10 25-33,44-100-195,1 0 0,1 1 0,1-1 0,1 1 0,1 0 0,2 28 0,0-50-219,-5-18-3354,-1-14-715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35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1617,'0'0'544,"-5"4"-435,-13 9 284,18-13-312,-1 0 0,1 1 0,-1-1 0,1 0 0,-1 0 0,1 0 0,0 1 0,-1-1 0,1 0 0,-1 0 0,1 1 0,0-1 0,-1 0 0,1 1 0,0-1 0,-1 0 0,1 1 0,0-1 0,0 1 0,-1-1 1,1 1-1,0-1 0,0 0 0,0 1 0,0-1 0,0 1 0,-1-1 0,1 1 0,0-1 0,0 1 0,0-1 0,0 1 0,0-1 0,0 1 0,1-1 0,-1 1 0,0-1 0,0 1 0,0-1 0,0 0 0,0 1 0,1-1 1,-1 1-1,0-1 0,0 0 0,1 1 0,-1-1 0,0 1 0,1-1 0,-1 0 0,0 1 0,1-1 0,0 1 0,23 9-174,-21-9 364,48 12 914,0-3 0,58 5 0,30 6 1449,-128-19-2500,-10-2-124,1 0 0,-1 1 0,1-1 1,0 0-1,-1 1 0,1-1 0,-1 1 1,1-1-1,-1 1 0,1 0 0,-1 0 1,3 1-1,-4-1 1,0-1 0,1 0 1,-1 0-1,0 1 0,0-1 0,0 0 0,0 0 1,0 1-1,0-1 0,0 0 0,0 0 0,0 1 0,0-1 1,0 0-1,0 0 0,0 1 0,0-1 0,0 0 1,0 0-1,0 1 0,0-1 0,0 0 0,0 0 1,-1 0-1,1 1 0,0-1 0,0 0 0,0 0 1,0 1-1,-1-1 0,1 0 0,0 0 0,0 0 1,0 0-1,0 1 0,-1-1 0,1 0 0,0 0 1,0 0-1,-1 0 0,1 0 0,0 0 0,0 0 1,-1 0-1,1 0 0,0 0 0,0 0 0,-1 0 1,1 0-1,0 0 0,0 0 0,-1 0 0,1 0 1,-16 4-111,16-4 54,-2 1-493,-9 1 445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8:41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1 960,'0'0'0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36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1313,'0'0'7307,"12"2"-6456,24 1-531,5 0 452,1 2 1,-1 1-1,55 17 1,-96-23-786,1 0 1,0 0-1,-1 0 1,1 0 0,-1 0-1,1 0 1,-1 0-1,1 1 1,-1-1 0,1 0-1,-1 0 1,1 1 0,-1-1-1,0 0 1,1 1-1,-1-1 1,1 0 0,-1 1-1,0-1 1,1 0-1,-1 1 1,0-1 0,1 1-1,-1-1 1,0 1-1</inkml:trace>
  <inkml:trace contextRef="#ctx0" brushRef="#br0" timeOffset="1">167 0 6163,'0'0'1200,"-13"131"-655,6-85-17,-2-2 144,-2-6-336,2-2-16,0-8-223,3-4-33,1-6-64,5-4 0,0-2 0,0-4-657,11-6-3393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36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0 298 5907,'0'0'1931,"10"8"-1213,-3-1-540,-4-4-116,0-1 0,0 1 1,0 0-1,0-1 0,0 1 1,1-1-1,-1 0 0,1 0 1,0 0-1,-1-1 0,1 1 1,0-1-1,0 0 0,0 0 1,0 0-1,0-1 1,0 1-1,0-1 0,6 0 1,-2-2 11,-1-1 0,0 1 1,1-1-1,-1 0 1,0-1-1,-1 0 1,1 0-1,-1 0 1,1-1-1,-1 0 0,-1 0 1,9-9-1,8-11 45,29-44 0,-44 59-92,98-150-86,-100 154 53,-4 4 2,-1 1-1,1 0 1,0-1 0,0 1-1,0 0 1,0-1-1,0 1 1,1 0-1,-1 0 1,0 0-1,0 0 1,3-1-1,-3 5-171,-1 32 364,-1 0 1,-2-1-1,-2 0 0,-1 1 0,-15 49 0,-76 206 596,95-282-965,0-1-1,0 1 1,0-1 0,0 16-1</inkml:trace>
  <inkml:trace contextRef="#ctx0" brushRef="#br0" timeOffset="1">52 587 4530,'0'0'2679,"0"10"-2311,1-9-307,0 0 0,1 0 0,-1 0 0,1 0 0,-1 0 0,1 0 0,0 0 0,-1-1 0,1 1 0,0-1 0,0 1 0,-1-1 0,1 1 0,3-1 0,2 2 211,283 63 4039,-265-61-8531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3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 4722,'0'0'3922,"149"-2"-2898,-107 2-143,-4 0-177,-9 0-352,-11 4-320,-12 0-32,-6 2-1008</inkml:trace>
  <inkml:trace contextRef="#ctx0" brushRef="#br0" timeOffset="1">0 101 5523,'0'0'4514,"114"38"-3554,-78-30-368,-5 0-47,-4 0-321,-7 0-224,-7-6-2433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38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323 321 7155,'0'0'5440,"-8"-2"-3866,-63 2-2246,70 0 611,0 0 1,0-1 0,0 1-1,0 0 1,0-1 0,0 1-1,0 0 1,0-1-1,0 0 1,0 1 0,0-1-1,1 1 1,-1-1 0,0 0-1,0 1 1,1-1-1,-1 0 1,1 0 0,-1 0-1,0 0 1,1 1 0,-1-1-1,1 0 1,0 0-1,-1 0 1,1 0 0,0 0-1,-1-2 1,-1-33-1102,2 29 943,0-10-32,0-1 1,1 1-1,1-1 1,1 1-1,0 0 0,2-1 1,0 2-1,0-1 1,2 1-1,0 0 1,13-21-1,-20 35 250,2 0 0,-1 0 1,0 0-1,0 0 0,1 0 0,-1 1 0,0-1 0,1 1 1,0-1-1,-1 1 0,1-1 0,0 1 0,0 0 1,0 0-1,0 0 0,0 0 0,0 0 0,0 0 0,0 0 1,0 1-1,1-1 0,-1 1 0,0 0 0,0 0 1,4-1-1,-6 2 19,1-1-1,-1 0 1,1 0 0,-1 0 0,1 1 0,-1-1 0,1 0 0,-1 1 0,1-1 0,-1 0 0,0 1 0,1-1-1,-1 0 1,0 1 0,1-1 0,-1 1 0,0-1 0,1 1 0,-1-1 0,0 1 0,0-1 0,0 1-1,0-1 1,1 1 0,-1-1 0,0 1 0,0-1 0,0 1 0,0 0 0,2 21 317,-2-17-212,1 32 271,-2 0-1,-1 0 1,-1 0 0,-3 0 0,0-1-1,-19 56 1,16-67-295,-1 0 0,-2-1 1,0 0-1,-1 0 0,-2-1 0,0-1 1,-1-1-1,-2 0 0,-33 32 0,46-49-118,0 0 0,-1 1 0,1-2 0,-1 1-1,0-1 1,0 0 0,0 0 0,-1 0 0,1-1 0,-1 0 0,1-1-1,-1 1 1,1-1 0,-1 0 0,0-1 0,-9 0 0,16 0-54,-1 0 0,0-1 0,1 1 0,-1 0 0,1 0 0,-1-1 0,0 1 0,1-1 0,-1 1 0,1 0 0,-1-1 0,1 1 0,0-1 1,-1 1-1,1-1 0,-1 0 0,1 1 0,0-1 0,-1 1 0,1-1 0,0 0 0,0 1 0,-1-1 0,1 1 0,0-1 0,0 0 0,0 1 0,0-1 0,0 0 0,0 0 0,-1-29-1459,1 24 1054,0-2 77,0 0-1,1 1 1,-1-1-1,1 1 1,1-1-1,0 1 1,0-1-1,0 1 1,4-8-1,19-18-2282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0:38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1 960,'0'0'5347,"51"120"-3986,-42-76-209,2 2 449,4 0-209,3-2 177,2-8-288,3-9-545,-10-13-384,-2-8-352,-2-6-240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1:40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 2177,'-2'-2'13283,"-43"4"-16177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1:59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0 672,'-6'6'20890,"4"-6"-20863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01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4562,'0'0'18304,"0"11"-17256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02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3778,'0'0'9996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03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15 672,'-20'-15'13137,"0"19"-14113,1 6-1882,-4-1-2619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8:41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23 80,'-12'0'-89,"4"0"833,-1 0 2,1 0 0,-1 0-1,1-1 1,-9-3-1,17 4-756,0 0-1,0 0 1,0 0-1,0 0 0,0 0 1,0 0-1,0 0 1,1-1-1,-1 1 0,0 0 1,0 0-1,0 0 0,0 0 1,0 0-1,0 0 1,0-1-1,0 1 0,0 0 1,0 0-1,0 0 1,0 0-1,0 0 0,0 0 1,0 0-1,0-1 1,0 1-1,0 0 0,0 0 1,0 0-1,0 0 0,-1 0 1,1 0-1,0 0 1,0-1-1,0 1 0,0 0 1,0 0-1,0 0 1,0 0-1,0 0 0,26-2-107,41 1 263,-67 1-143,40 0 319,4 1 491,0-2 0,55-9 0,-99 10-830,0 0 1,0 0 0,1 0-1,-1 0 1,0 0-1,0 0 1,0 0-1,0 0 1,1 0 0,-1 0-1,0 0 1,0 1-1,0-1 1,0 0 0,1 0-1,-1 0 1,0 0-1,0 0 1,0 0 0,0 1-1,0-1 1,0 0-1,0 0 1,0 0-1,1 0 1,-1 0 0,0 1-1,0-1 1,0 0-1,0 0 1,0 0 0,0 1-1,0-1 1,0 0-1,0 0 1,0 0 0,0 0-1,0 1 1,0-1-1,0 0 1,0 0-1,0 0 1,0 0 0,0 1-1,-1-1 1,1 0-1,0 0 1,0 0 0,0 0-1,0 0 1,0 1-1,0-1 1,0 0-121,-4 7-2311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07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1 304,'0'0'7134,"-28"0"3057,0 7-15201,10-1-2599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0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4578,'0'0'6958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06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1 448,'0'0'8268,"0"0"-8372,-1 0 98,1 0 1,0 0 0,-1 0-1,1 1 1,0-1-1,-1 0 1,1 0-1,0 0 1,-1 1-1,1-1 1,0 0 0,0 0-1,-1 1 1,1-1-1,0 0 1,0 1-1,0-1 1,-1 0 0,1 1-1,0-1 1,0 0-1,0 1 1,0-1-1,-1 1 1,-3 25-1761,0-15-1214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06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2609,'4'-2'8980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08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0 864,'0'0'16584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11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2897,'0'0'6739,"6"28"-1843,-2-18-4335,-2-5 1357,0-11-1061,0-3-2315,5-8-3011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11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3201,'2'0'16016,"-1"-16"-22571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12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30 672,'-3'6'18833,"1"-19"-22549,-8-9-3253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13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2849,'0'0'15538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14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0 912,'1'17'22472,"3"-28"-25916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19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136 139 4002,'0'0'8980,"-27"-22"-8799,26 20-229,0 0 0,0 0 0,-1-1 0,1 1 0,0 0 0,1-1 0,-1 1 0,0 0 0,1-1 0,0 1 0,-1-1 0,1-2 0,0 4 19,0 0 1,0 0 0,0 0-1,0 0 1,0 0 0,0 0 0,1 0-1,-1 0 1,0 0 0,1 0 0,-1 0-1,1 0 1,-1 0 0,1 0 0,-1 0-1,1 0 1,0 0 0,-1 1 0,1-1-1,0 0 1,-1 0 0,1 1 0,0-1-1,0 1 1,0-1 0,0 0-1,0 1 1,0 0 0,1-1 0,22-6-213,21-6 142,1 1 1,1 3-1,0 1 1,60-1-1,-99 9 84,0 1 0,0 0 1,0 0-1,0 1 0,-1 0 0,1 1 0,-1-1 0,1 1 1,-1 1-1,0-1 0,11 9 0,-14-9 15,0 0 1,0 0-1,0 0 1,-1 0-1,1 1 0,-1 0 1,0-1-1,0 1 0,0 1 1,-1-1-1,1 0 0,-1 0 1,0 1-1,0 0 0,-1-1 1,1 1-1,-1 0 0,0 0 1,-1-1-1,1 6 0,-1 10 45,1-7-23,-1 0 1,-1 1-1,-3 17 1,3-26-8,-1 0-1,1-1 1,-1 1 0,0-1-1,0 1 1,-1-1 0,1 1-1,-1-1 1,0 0 0,0 0-1,0-1 1,-7 7 0,-10 6 125,0-1 0,-1-1 1,-1-1-1,-1 0 0,1-2 0,-49 17 1,-1-12-71,32-8-34,74-10-223,1 1-1,54 8 0,-69-5 190,-1 1 1,1 0-1,34 13 0,-44-12 17,0 1-1,0 0 1,-1 0-1,0 1 1,0 0 0,0 1-1,0 0 1,11 13-1,-13-13 6,-1 2 0,0-1-1,0 1 1,-1 0 0,0 0 0,0 0-1,-1 1 1,-1-1 0,1 1-1,-1 0 1,2 16 0,-1 8 132,-1 1 0,-3 38 1,0-48-76,0-21-45,-1-1 0,0 0 0,0 0-1,0 1 1,0-1 0,-1 0-1,1 0 1,-1 0 0,0 0-1,0-1 1,0 1 0,0 0-1,0-1 1,-1 0 0,-4 5-1,-5 3 125,-1 0-1,-14 7 0,14-9-77,0-1-1,0-1 1,-1 0-1,0-1 1,-1-1-1,1 0 1,-26 3 0,10-4 68,0-1 1,-56-5-1,71 1-143,-1 0-1,1-1 0,-1-1 0,1 0 0,-18-9 0,-72-39 60,21 10 152,84 42-224,0 0 1,0 0-1,0 0 1,0 0 0,0 0-1,0 0 1,0 0-1,0 0 1,0 0 0,0 0-1,0 1 1,0-1-1,0 0 1,0 0 0,0 0-1,0 0 1,0 0-1,0 0 1,0 0 0,0 0-1,0 0 1,0 0-1,0 0 1,0 0 0,0 0-1,0 1 1,0-1-1,0 0 1,-1 0 0,1 0-1,0 0 1,0 0-1,0 0 1,0 0 0,0 0-1,0 0 1,0 0-1,0 0 1,0 0 0,0 0-1,0 0 1,0 0-1,-1 0 1,1 0 0,0 0-1,0 0 1,0 0-1,0 0 1,0 0 0,0 0-1,0 0 1,0 0-1,0 0 1,0 0 0,0 0-1,0 0 1,-1 0-1,1 0 1,0-1 0,0 1-1,0 0 1,0 0-1,0 0 1,0 0 0,5 10 12,5 12-4911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39.9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914 1 1169,'0'0'10372,"-30"0"-9782,-44 0-475,-119 4-302,36 19-680,121-21 890,-65-2 0,36-2 136,-90 2-1205,152 1 1027,-1-1 0,1 1 1,-1 0-1,1 0 0,0 0 0,0 1 0,-1-1 0,1 1 0,0-1 0,0 1 0,-5 4 0,-8 5-130,14-11 122,0 1-1,0 1 0,0-1 1,0 0-1,0 0 0,0 1 1,0-1-1,0 1 0,0 0 1,1-1-1,-1 1 1,1 0-1,-1 0 0,1 0 1,0 0-1,0 0 0,-1 0 1,2 1-1,-1-1 0,0 0 1,0 1-1,1-1 1,-1 0-1,1 4 0,-1-3 27,-1 10-51,0-1 1,-1 22-1,3-31 42,0 0 1,0 0-1,1 0 1,-1 0-1,1 0 1,-1 0-1,1 0 1,0 0 0,0-1-1,0 1 1,1 0-1,-1-1 1,1 1-1,-1 0 1,1-1-1,4 5 1,13 10-90,-14-11 81,1 0 1,-1-1-1,1 0 0,1 0 0,-1 0 0,1-1 0,0 0 0,0 0 0,0 0 1,0-1-1,0 0 0,10 1 0,38 9 115,-37-8-87,-1-1-1,1-1 1,34 2 0,20-4 67,80-3 185,-106-6-185,-35 5-85,1 0 0,-1 2 0,18-2 0,-7 2 14,0-1 1,41-9-1,2-4 141,-38-1 34,-24 14-136,0 0 0,0 0 1,0 0-1,0 0 0,1 0 0,-1 1 0,0 0 0,1-1 0,-1 1 0,1 1 0,5-2 1,35-22 202,24 0-187,-32 2 118,-31 18-177,3-21 207,-3 17-200,-4 7-11,1-1-1,-1 0 0,0 1 1,0-1-1,0 0 1,0 0-1,0 1 0,-1-1 1,1 0-1,0 0 1,-1 0-1,1-3 1,-1 4 68,-1 0-11,1 0-1,0 0 0,-1 0 0,1 0 0,0 0 1,0 0-1,0-1 0,0 1 0,0 0 1,0 0-1,0 0 0,0 0 0,1-3 1,-1 3-53,0-1 1,0 1 0,0-1 0,1 1-1,-1-1 1,-1 1 0,1-1 0,0 1-1,0-1 1,0 1 0,-1-1 0,0-1-1,-6-6 73,0 1 0,0 1-1,-1-1 1,-17-11 0,21 17-12,-1 0 0,0 1 0,1-1 0,-1 1 0,0 0 0,0 1 0,0-1 1,0 1-1,0 0 0,-6 0 0,-19-1 113,20 0-270,0 0 1,-20 0-1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47.9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1048 880,'0'0'7102,"20"-3"-7075,-18 0-9,0 1 0,0-1 0,0 1 1,-1-1-1,1 0 0,-1 0 0,0 0 0,0 0 0,0 0 0,1-6 0,9-21 71,-6 21-67,-1 0 0,0 0-1,0-1 1,-1 0 0,0 1-1,-1-1 1,0-1 0,1-14 0,-2-90 814,-3 60-758,4 1-59,-1 26 9,-4-58 0,-8 53 14,8 28-40,1 0-1,0 0 1,1 0 0,-1 0 0,0-7 0,-1-3 40,0 0 1,-9-26-1,7 26 137,1 0 0,-5-29 0,7 31-146,0 0-1,-2 0 1,1 0-1,-10-20 1,4 9-70,8 21 27,0 0 1,1 0 0,-1-1-1,1 1 1,0 0-1,0-7 1,0 2 19,-1 5 47,0-1 0,0 0 0,0 1 0,-1-1 0,1 1 0,-1-1 0,-2-3 0,-4-9-100,-7-15 123,11 26-75,1-1 0,0 1 0,1-1 0,0 0 0,-2-7 0,2 8 27,1 0 0,-1 0 1,0 0-1,-1 0 0,1 1 1,-1-1-1,-6-7 0,7 10 27,0 1 0,0 0-1,0 0 1,0 0-1,0 0 1,0 0-1,0 1 1,-1-1 0,1 1-1,0-1 1,-1 1-1,-3 0 1,-36 1 160,16 0-330,24 0 97,1-1 0,0 1 0,-1-1-1,1 1 1,0 0 0,-1 0 0,1 0 0,0-1-1,0 1 1,0 0 0,0 1 0,0-1 0,0 0-1,0 0 1,0 0 0,0 0 0,1 1 0,-2 2-1,-12 26-64,9-14 31,0 1 0,2-1 0,-1 1 0,0 28 1,3 70 20,2-55-38,0-51 72,0 1 0,1-1 0,0 0 0,6 18 1,-5-16-2,0-1 0,0 1 1,1 13-1,-1-1 4,0-1-1,10 28 0,-8-32 1,0 0 0,-2 1 0,0-1 0,1 23 0,-6 8 56,1-26-80,0 0 0,5 37 0,-2-49 1,0 0 1,1 0 0,0-1 0,1 1 0,0-1-1,7 14 1,-6-13 25,0 0-1,-1 0 1,4 21-1,-2-10 0,-5-20-34,0 1 1,0-2-1,0 1 1,0 0 0,1 0-1,-1 0 1,1 0 0,0-1-1,-1 1 1,1-1-1,0 1 1,3 1 0,28 16-76,-27-16 21,-1 0 80,0 0 1,1 0-1,-1-1 0,1 0 1,-1 0-1,1 0 1,0-1-1,-1 0 1,1 0-1,0 0 1,7-1-1,-12 0 12,14-3 229,-15 2-178,1 0 0,-1 0-1,1 0 1,-1 0-1,1 0 1,-1-1-1,0 1 1,0 0 0,1 0-1,-1 0 1,0 0-1,0-1 1,0 1-1,0 0 1,-1 0-1,1 0 1,0 0 0,-1-3-1,-6-4-2731,-9 3-4008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2:51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1059 20 1249,'0'0'10492,"-27"0"-8320,-252-13-1422,165 11-808,6 1 4,-56-3-190,114 5 168,28-1-2,-10-1-178,0 2 0,-40 6 0,58-3 196,0 0 1,0 1 0,1 0-1,-21 11 1,18-8-309,-33 12 0,46-20 347,3 0-27,0 27-576,-1-8 464,1-12 148,-1 0-1,2 1 1,1 12-1,-2-18 5,1 1 0,0-1 0,0 1 0,-1-1 0,2 0 0,-1 0 0,0 0-1,0 0 1,1 0 0,-1 0 0,1 0 0,-1 0 0,1 0 0,0-1 0,3 3 0,9 7-92,-11-8 63,1 1 0,0-1 1,1-1-1,-1 1 0,9 4 1,21 8 69,-20-9-48,0 0 1,25 6-1,-1-2 30,-10-3 32,45 5 0,-33-7 56,34 2-75,64 0 172,-117-6-160,-17-2-33,-1 1-1,1 1 1,-1-1 0,1 0 0,-1 1 0,1-1 0,-1 1 0,5 2 0,0-1-11,-1-1 0,1 0 1,-1 0-1,1 0 0,0-1 0,-1 0 1,12-2-1,7 1 50,21 2 2,52-3 34,-37-11-96,-43 8-4,46-13 101,-62 17-90,1 0 1,-1 0-1,1-1 0,-1 1 1,1-1-1,-1 1 0,0-1 1,1 0-1,2-3 0,13-7-33,-17 11 50,-1 1 17,1 0 0,-1-1 1,0 1-1,0-1 0,0 1 0,1-1 0,-1 0 1,0 1-1,0-1 0,0 0 0,0 0 1,0 0-1,0 1 0,0-1 0,-1 0 1,1 0-1,0-1 0,0 1 0,-1 0 1,2-2-1,2-35 328,1 1-43,-5-76 528,-1 111-824,1 0 0,-1-1-1,0 1 1,1-1 0,-1 1-1,0 0 1,-1 0 0,1-1 0,0 1-1,0 0 1,-1 0 0,0 0-1,1 0 1,-1 1 0,0-1-1,0 0 1,0 1 0,0-1 0,0 1-1,0 0 1,0 0 0,0 0-1,-1 0 1,1 0 0,-4-1-1,5 2-121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30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1473,'0'0'12779,"0"-1"-12790,0 1 0,0 0 1,0 0-1,0 0 0,0-1 0,0 1 0,0 0 1,0 0-1,0 0 0,0-1 0,0 1 1,0 0-1,0 0 0,0 0 0,0 0 0,0-1 1,0 1-1,0 0 0,1 0 0,-1 0 1,0 0-1,0-1 0,0 1 0,0 0 1,0 0-1,1 0 0,-1 0 0,0 0 0,0-1 1,0 1-1,0 0 0,1 0 0,-1 0 1,0 0-1,0 0 0,0 0 0,0 0 0,1 0 1,-1 0-1,0 0 0,0 0 0,0 0 1,1 0-1,-1 0 0,0 0 0,0 0 0,0 0 1,1 0-1,-1 0 0,0 0 0,0 0 1,319-34-159,-226 28 172,161-20 77,-213 25 2788,-50 1-4717,-3 0-2403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3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5523,'0'0'6144,"-5"2"-5068,5-2-1073,0 0 1,0 0 0,0 0 0,0 0 0,0 0 0,0 0-1,0 0 1,0 1 0,0-1 0,0 0 0,0 0 0,1 0-1,-1 0 1,0 0 0,0 0 0,0 0 0,0 0 0,0 0-1,0 0 1,0 0 0,0 0 0,0 0 0,0 0 0,0 0 0,0 0-1,0 1 1,0-1 0,0 0 0,0 0 0,0 0 0,0 0-1,0 0 1,0 0 0,0 0 0,0 0 0,0 0 0,0 0-1,0 0 1,0 1 0,0-1 0,0 0 0,0 0 0,0 0-1,0 0 1,112-1-60,344 15 187,-251 3-94,-112-15 3482,-100-9-4842,-16-7-2647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3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4 808 2721,'0'0'6651,"-3"-8"-4463,2-129-1020,10-488-42,-6 589-984,-3 34 79,0 29-701,0-6-689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33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5042,'3'3'6316,"-3"-3"-6277,639-3 5374,-663 3-11562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52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3121,'0'0'19348,"2"-2"-19799,27-49-6800,0 2-3018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53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5619,'0'0'8716,"9"22"-2097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54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11 5827,'7'7'17206,"-13"-11"-19590,3 2 1472,-16-10-6099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2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64 6067,'0'0'4562,"-1"-20"-1659,-1 17-2929,-1 0 1,0 0 0,0-1 0,0 2-1,0-1 1,0 0 0,-1 1 0,1-1-1,-1 1 1,0 0 0,0 0 0,0 1-1,1-1 1,-2 1 0,1 0 0,-7-2 0,-3 1-253,1 1 0,-1 1 1,-27 2-1,36-1 253,0 0 1,0 0-1,0 1 0,0 0 0,0 0 1,0 0-1,0 1 0,1 0 1,-1 0-1,1 0 0,0 0 0,-1 1 1,2-1-1,-1 1 0,-6 8 0,-1 3-20,-1 1-1,2 0 0,-9 18 0,11-17 31,1 0-1,1 0 1,0 0-1,1 1 1,1 0-1,1 0 1,0 0-1,1 0 1,1 26-1,2-38 13,-1 1-1,1 0 0,1 0 0,-1 0 1,1 0-1,1-1 0,-1 1 0,1-1 1,0 0-1,0 0 0,1 0 0,0 0 0,0 0 1,0-1-1,1 0 0,0 0 0,0 0 1,0 0-1,0-1 0,11 7 0,-7-6-8,0 1 0,0-2 0,0 1 0,1-1 0,0-1 0,0 0 0,0 0 0,0-1 0,0 0 0,0 0 0,0-1 0,1-1-1,18-1 1,-26 1-160,0-1-1,0 1 1,0-1-1,0 0 1,0 0-1,0 0 1,-1 0-1,5-3 1,19-21-2675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5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4882,'6'5'16779,"-4"-3"-15944,6 1-4146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57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8244,'0'0'16733,"0"2"-16351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55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6371,'0'0'15434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56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6739,'0'0'9973,"0"14"-4163,0-65-14230,0 6-2288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3:59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1873,'4'0'23883,"-53"0"-30870,-1 0-3138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01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54 7139,'0'0'16429,"0"-3"-17880,-1-17-2775,-4-10-3580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01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28 960,'-2'2'19634,"1"-31"-29439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02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5603,'0'0'14225,"0"-8"-15671,1-9-2361,1-4-2716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02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3906,'4'-4'15361,"-1"-5"-17732,-1-13-3496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03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7652,'2'2'9142,"5"4"-8185,-7-15-2763,0-5-1811,0-19-6630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23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97 352,'0'0'7486,"1"-10"-6472,3-76 1435,-30 88-2377,21 0-78,0 1 0,0 0-1,0 1 1,0-1 0,1 1-1,0 0 1,-7 6 0,-27 38 23,21-25-5,5-8 52,1 1 0,-17 30 0,24-39-58,1 1-1,0 0 0,0 0 1,0 0-1,1 1 0,1-1 0,-1 1 1,0 15-1,2-24-12,0 0 0,0 1 1,0-1-1,1 1 0,-1-1 0,0 0 0,0 1 1,0-1-1,0 1 0,0-1 0,1 0 0,-1 1 1,0-1-1,0 0 0,0 1 0,1-1 1,-1 0-1,0 1 0,1-1 0,-1 0 0,0 0 1,0 1-1,1-1 0,-1 0 0,1 0 0,-1 0 1,0 0-1,1 1 0,-1-1 0,0 0 0,1 0 1,-1 0-1,1 0 0,-1 0 0,0 0 1,1 0-1,-1 0 0,1 0 0,-1 0 0,0 0 1,1 0-1,-1 0 0,1 0 0,-1-1 0,3 1-46,-1-1-1,0 1 1,-1-1-1,1 0 1,0 0 0,0 0-1,0 0 1,0 0-1,2-2 1,4-6-232,1 0 1,-2-1 0,1 0-1,-1-1 1,-1 1 0,1-1-1,3-13 1,-3 10-61,0 1 0,1 0 0,0 0 0,14-16 0,-22 28 340,2 0-17,-1 8 28,-3 11 210,0 0-1,-1 0 1,-1 0 0,-1 0-1,-8 22 1,6-21 206,0 1 1,2-1 0,1 1-1,-4 34 1,8 2 623,0-56-1039,1 0 0,-1 0 0,1 1-1,0-1 1,-1 0 0,1 0 0,-1 0 0,1 0 0,0 0 0,-1 0 0,1 1 0,0-2 0,-1 1 0,1 0 0,-1 0-1,1 0 1,0 0 0,0-1 0,0 1 1,3-1 10,-1 0 0,1 0 0,0-1 0,-1 0 0,1 1 0,0-1 1,-1-1-1,0 1 0,0 0 0,0-1 0,4-3 0,31-38 75,-26 28-137,40-50-234,-21 25-355,2 1 0,43-41 0,-71 76 565,-3 4 56,-1-1 0,0 1 0,1 0 0,-1-1 0,1 1 0,-1 0 0,1 0 0,0 0 1,-1 0-1,1 0 0,0 1 0,0-1 0,0 0 0,-1 1 0,1-1 0,0 1 0,2-1 1,-4 1 10,1 0 1,-1 0-1,0 0 1,0 0-1,0 0 1,1 0 0,-1 0-1,0 1 1,0-1-1,0 0 1,0 0 0,1 0-1,-1 0 1,0 0-1,0 0 1,0 0-1,0 0 1,1 0 0,-1 0-1,0 1 1,0-1-1,0 0 1,0 0 0,0 0-1,0 0 1,1 0-1,-1 1 1,0-1-1,0 0 1,0 0 0,0 0-1,0 0 1,0 1-1,0-1 1,0 0 0,0 0-1,0 0 1,0 1-1,0-1 1,0 0-1,0 0 1,0 0 0,0 0-1,0 1 1,2 14 257,-2 0 0,1-1 1,-2 1-1,0 0 0,-3 15 1,-21 75 1221,17-80-1139,1 0 0,2 1 0,0 0 0,2 0 0,0 48 0,3-74-353,1 1 0,-1 0 0,0 0 0,1 0-1,-1 0 1,1 0 0,-1-1 0,1 1 0,0 0-1,-1 0 1,1-1 0,0 1 0,-1 0 0,1-1-1,0 1 1,0-1 0,-1 1 0,1-1 0,0 1-1,0-1 1,0 1 0,0-1 0,0 0-1,0 0 1,0 0 0,0 1 0,0-1 0,0 0-1,0 0 1,0 0 0,0 0 0,1-1 0,37-3-2225,12-14-1467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04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9188,'0'0'8028,"4"0"-7006,10 0-253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04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6835,'0'0'17539,"0"-17"-24238,0-6 2774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15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86 1585,'0'0'6026,"-8"-10"-5473,-46-63 7360,56 71-7136,28 1-11436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16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40 3394,'-19'-5'14613,"19"5"-14522,1 0 1,0 0-430,0-1 0,0 1 0,1 0 0,-1-1 0,0 1 0,0-1 0,0 1 0,0-1 0,1 1 0,-1-1 0,0 0 0,1 0 0,21-27-6415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16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18 113 4690,'0'0'9669,"-3"-4"-8474,-9-14-147,11 18-997,1-1-1,0 1 0,0-1 1,0 1-1,-1-1 1,1 1-1,0-1 1,0 1-1,0-1 0,0 1 1,0-1-1,0 1 1,0-1-1,0 1 0,0-1 1,0 0-1,0 1 1,0-1-1,0 1 0,1-1 1,13-19-2991,-4 6 419,14-31-6109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17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1249,'11'-13'14392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18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5106,'0'0'8418,"1"-3"-7367,0 2-959,-1 0-1,1 0 1,0 0 0,-1 0 0,1 0 0,0 1 0,-1-1-1,1 0 1,0 0 0,0 1 0,0-1 0,0 0 0,-1 1 0,1-1-1,0 1 1,0-1 0,0 1 0,0 0 0,2-1 0,24-1 1186,-21 2-1352,14 5 1539,-4 0-2458,16-4-2069,8-1-1799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18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 4610,'-3'-1'14652,"3"7"-15027,0 10-201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19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2225,'0'0'16461,"-3"19"-10048,-14-11-8632,-20-6-3453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30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21 4818,'-32'0'21673,"24"0"-21066,-8-3-1860,-2-14-4727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49:23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3 4402,'0'0'5112,"0"-1"-5093,0 1 0,-1 0 1,1 0-1,-1 0 1,1-1-1,0 1 0,-1 0 1,1 0-1,-1 0 0,1 0 1,-1 0-1,1 0 0,0 0 1,-1 0-1,1 0 1,-1 0-1,1 0 0,-1 0 1,1 0-1,0 0 0,-1 1 1,1-1-1,-1 0 0,1 0 1,0 0-1,-1 1 1,-2 4 26,0 1 1,0-1 0,0 1 0,1 0 0,-2 8-1,-4 8 154,2-7-168,0-1 1,1 1-1,1 0 0,1 0 1,0 1-1,1-1 0,-1 18 1,3-33-33,0 1 0,0-1 0,0 1 0,1 0-1,-1-1 1,0 1 0,0-1 0,0 1 0,0-1 0,1 1 0,-1-1 0,0 1 0,1-1 0,-1 1 0,0-1 0,1 1 0,-1-1 0,0 1 0,1-1 0,-1 1 0,1-1 0,-1 0 0,1 1 0,-1-1 0,1 0 0,-1 0 0,1 1 0,-1-1 0,1 0 0,0 0 0,-1 0 0,1 0 0,23 1 14,-15-1-3,75-3 195,33 0-170,-116 4-42,0-1-1,0 0 0,0 0 1,1 0-1,-1 1 1,0-1-1,0 0 0,0 1 1,0-1-1,0 1 0,0 0 1,0-1-1,0 1 0,0 0 1,0 0-1,0-1 1,-1 1-1,1 0 0,0 0 1,0 0-1,-1 0 0,1 0 1,-1 0-1,1 0 0,-1 0 1,1 0-1,-1 0 1,1 2-1,4 35 35,-5-32-24,2 24 434,-2 0-1,-1 0 0,-1-1 1,-10 49-1,10-68-222,-1 0-1,-1 0 1,0 0-1,0 0 1,-1-1-1,0 0 1,-8 11-1,9-14-75,-1-1 0,0 0 0,0 0 0,-1 0 0,1 0 0,-1-1 0,0 0 0,0 0 0,0-1 0,-1 0 0,-12 5 0,-1-2-202,-1-1 0,0-1 0,-1 0 0,1-2 0,-1 0 0,1-2 0,-42-4 0,61 4-33,0 0 0,1 0 0,-1 0 0,0-1 0,1 1 0,-1-1 0,1 1 0,-1-1 0,1 0 0,-1 1 0,1-1 0,-1 0 0,1 0 0,0 0 0,-1 0 0,1 0 0,0-1 0,0 1 0,0 0 0,0-1 0,0 1 0,0 0 0,0-1 0,0 1 0,0-3 0,0-1-405,0-1 0,0 1 0,1 0 0,-1 0 0,1 0 0,0 0-1,2-7 1,5-33-2908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3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1953,'0'0'14471,"12"0"-11142,-12 34 62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32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4514,'2'0'15917,"-1"0"-16043,0 0 364,0 0 0,17 6 7816,-13-5-7782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33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8132,'-2'8'15414,"2"5"-15664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3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4082,'15'0'24803,"-15"2"-24859,0 0-163,0-1 0,-1 1 0,1 0 0,-1-1 0,1 1 0,-1-1-1,0 1 1,0-1 0,0 1 0,0-1 0,0 1 0,0-1 0,0 0 0,0 1 0,0-1 0,-1 0-1,1 0 1,0 0 0,-3 1 0,-2 3-1356,-33 26-7787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52.0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57 148 1281,'0'0'5754,"0"-3"-5405,0 0-1,1 1 1,-1-1 0,1 0-1,-1 0 1,1 1-1,0-1 1,1-2 0,2 3-369,-1 1 1,0-1 0,1 1-1,-1 0 1,1 0 0,0 0 0,-1 0-1,1 0 1,4 1 0,20-5 84,-15 1 5,0 0 0,18-2 0,-14 2-50,-13 2-7,1 1 1,-1 0 0,0 0-1,1 1 1,-1-1-1,6 1 1,14-6-9,-21 6-5,17-3 57,34-1 1,-33 2-41,1 0-1,40-9 0,8-2 101,-50 10-24,28-8 0,-31 4 81,-14 5-126,-1 1-1,1 0 1,-1-1-1,1 1 1,0 1-1,-1-1 0,1 0 1,0 1-1,5-1 1,87-7-3,85 8-24,-168 1-19,1 0 0,-1 1 0,0 0 0,0 1-1,13 5 1,-19-6-10,3 2-30,6-1 17,-11-2 22,0 0 0,-1 0 0,1 0 0,-1 1 0,0-1 0,1 1 0,-1 0 0,0 0 0,5 4 0,9 5 32,4-1-15,-19-9-16,0-1-1,1 1 0,-1 0 0,0 0 0,0 1 0,0-1 0,0 0 1,0 1-1,0-1 0,0 1 0,0 0 0,-1 0 0,1-1 0,0 1 0,-1 0 1,0 0-1,1 0 0,1 5 0,-2-4 4,1 0 1,0 0-1,0 0 0,0 0 1,0 0-1,6 4 1,8 13 89,-12-10-46,0 0 1,-1 0-1,-1 0 0,1 0 0,-2 0 0,0 1 0,0-1 0,0 1 0,-3 18 1,2-5-35,-2-19-2,1-1 0,-1 0-1,0 0 1,0 0 0,-1 0 0,1-1-1,-1 1 1,1 0 0,-1-1-1,-1 0 1,1 0 0,-4 4 0,-7 7 19,2 2 50,10-13-47,0 0 0,0 0 1,-1 0-1,1 0 0,-1 0 0,0-1 1,0 1-1,0-1 0,-5 3 1,-28 18 117,26-16-8,-1 0-1,0-1 0,-16 7 1,-15 4 347,15-5-309,-40 11 1,7-3 299,-34-7 50,69-11-365,-37-1 1,39-1-143,18 1-29,0-1 1,0 1 0,1 0-1,-1 1 1,1-1-1,-6 4 1,-24 5-18,-5-8 61,27-2-20,0 1-1,0 0 0,-13 3 0,14-3-1,-1 1 0,1-2-1,0 1 1,-21-3 0,-2 1 21,-57 1 2,35-11-36,49 9-17,0 1 0,0-1 1,1-1-1,-1 1 0,1-1 1,-1 0-1,1-1 0,0 0 1,0 1-1,-7-8 0,2 3 12,9 6-2,0 1 1,-1-1 0,1 0 0,0 1 0,0-1-1,0 0 1,0 0 0,0-1 0,0 1 0,0 0-1,1-1 1,-1 1 0,0-4 0,1 5-3,1 0 1,0 0 0,0 0 0,-1 0-1,1 0 1,-1 0 0,1 0 0,-1 0-1,1 0 1,-1 0 0,1 0 0,-1 0-1,0 0 1,0 0 0,1 1 0,-1-1-1,0 0 1,0 1 0,0-1 0,-1 0-1,-10-9 51,9 7-62,0-1 0,1 0 0,0 0 1,0 0-1,0 0 0,-3-7 1,0-33-78,-1-22 11,6-8-112,0 73 205,0-26-26,2 22-27,0 1 1,0-1-1,0 0 0,0 0 1,6-6-1,1-4 110,-8 13-86,0 0 0,1 1 0,-1-1 0,1 0 1,-1 1-1,1-1 0,0 1 0,0 0 0,0 0 1,-1-1-1,1 1 0,0 0 0,0 0 0,3 0 1,31-8-198,-24 7 222,-12 1 15,0 1-1,0 0 0,0 1 0,0-1 0,1 0 1,-1 0-1,0 0 0,0 0 0,0 0 0,0 0 0,1 0 1,-1 0-1,0 0 0,0 0 0,0 0 0,0 0 0,0 0 1,0 1-1,1-1 0,-1 0 0,0 0 0,0 0 0,0 0 1,0 0-1,0 0 0,0 1 0,0-1 0,0 0 0,0 0 1,1 0-1,-1 0 0,0 1 0,0-1 0,0 0 0,0 0 1,0 0-1,0 0 0,0 1 0,0-1 0,0 0 1,0 0-1,0 0 0,0 0 0,-1 1 0,1-1 0,0 0 1,0 0-1,0 0 0,0 0 0,0 0 0,0 1 0,0-1 1,0 0-1,0 0 0,0 0 0,-1 0 0,1 0 0,0 0 1,0 1-1,0-1 0,0 0 0,0 0 0,-1 0 0,1 0 1,0 0-1,-8 13-875,8-13 852,-22 28-3007,1 6-3374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4:56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181 802 1297,'0'0'1133,"-4"0"-943,-28-3 5695,26-2-4748,8 3-1127,-1-1 0,1 1 0,0 0-1,0 0 1,0 0 0,0 0 0,0 0 0,0 1 0,0-1 0,1 0 0,-1 1 0,1 0 0,3-2 0,15-10 120,-15 8-75,0 0 0,-1 0-1,0-1 1,0 1 0,0-1-1,-1 0 1,0 0 0,0-1-1,0 1 1,-1-1 0,0 0 0,0 0-1,-1 0 1,0 0 0,2-13-1,0 3 15,1 1 0,0 0 0,1-1 0,1 2 0,0-1 0,12-17 0,-13 20-10,-2 1 0,0-1-1,0 0 1,-2 0 0,1 0 0,-1 0 0,-1 0-1,-1-1 1,0-15 0,4-48 154,-2 48 210,-1-35 1,-1 45-343,0-96 1037,-1 112-1113,1 0 1,-1 1-1,0-1 1,0 1-1,0-1 1,-1 1-1,1 0 1,-1-1-1,1 1 1,-1 0-1,0 0 1,-3-3-1,-8-12 41,11 16-51,-1 0 0,1 0 0,0 1 0,-1-1 0,1 1-1,-1-1 1,1 1 0,-1 0 0,-4 1 0,-6-2-11,2-1-9,-1 0 0,0 1 0,0 0 0,0 1 0,0 1 0,-14 2-1,23-2 12,-1 1 0,1-1 0,0 1 0,0 0 0,0 0 0,0 0-1,-4 4 1,-11 7-1,15-11 18,1 0 1,0 0-1,0 1 0,0-1 0,0 0 0,0 1 0,0-1 1,1 1-1,-1 0 0,1-1 0,0 1 0,-2 3 0,-13 43-194,12-34 176,-10 25 14,6-18-5,1-1 0,1 2 0,1-1 0,1 1 0,-3 37 0,7-47-58,1 5 92,-1 0 0,-1 1 0,-1-1 0,0 0 0,-9 30 0,6-24-62,1 0 0,1 0 0,2 0 0,2 47 0,-1-30 20,1-38 5,-1-1 0,0 1 0,0-1 0,1 1 0,-1-1 0,1 1 0,0-1 0,0 1 0,0-1 0,0 0 0,0 0 0,3 4 0,2 4-21,-2 5 70,-3-13-35,-1-1 1,0 1-1,1 0 0,-1-1 1,1 1-1,-1 0 0,1-1 1,0 1-1,0-1 0,0 1 1,0-1-1,2 3 0,0 0-39,0-1-1,1 0 0,-1-1 0,1 1 1,0 0-1,0-1 0,0 0 1,0 0-1,1 0 0,-1-1 1,0 1-1,1-1 0,-1 0 1,1 0-1,-1-1 0,6 1 2452,-8-11-5068,5-7-1858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5:00.8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1070 260 2753,'0'0'8775,"-21"0"-7486,-16 1-973,26 0-245,-1 0 1,0-1-1,0-1 1,1 0-1,-1 0 1,0-1-1,-12-4 1,-67-21 677,76 23-636,-7-8 122,20 10-199,0 0 0,-1 1 0,1-1 0,-1 1 0,1-1 0,-1 1 0,-4-1 0,-18-5 265,-48-19 1,49 19-281,21 7-17,0-1 0,0 0 1,0 0-1,0 0 0,0 0 0,0 0 0,0-1 1,0 1-1,0-1 0,0 0 0,-2-2 1,0 1-8,1-1 1,-1 2-1,0-1 1,0 0-1,0 1 1,0 0-1,0 0 1,0 0-1,-10-1 1,-14-5 0,-2-8 56,26 13-49,1 0 1,-1 1-1,0 0 1,0 0 0,0 0-1,0 0 1,-9-1 0,-8-2 15,-1 0 0,1-2 1,-22-9-1,17 6-58,-7-1 93,22 8-72,1 1 1,-1 0 0,-17-1-1,5 1 3,-8-1-119,-36 2 0,40 1 94,28 0 49,-1 0 2,0 0-28,-1 1-1,1-1 1,-1 0-1,1 0 1,-1 1-1,1-1 1,-1 1-1,1-1 1,-1 1-1,1 0 1,-1-1-1,1 1 1,0 0-1,0 0 1,-1 0-1,1 0 0,0 0 1,0 0-1,0 0 1,0 1-1,0-1 1,0 0-1,0 0 1,1 1-1,-1-1 1,0 1-1,1-1 1,-1 1-1,1-1 1,0 1-1,-1-1 1,1 4-1,-2 6-78,2 0 0,-1 0 0,3 20-1,-1-9 80,-1-16 10,0 0-1,1 0 1,0-1-1,0 1 0,0 0 1,0 0-1,1 0 1,0-1-1,0 1 1,1-1-1,0 0 1,0 1-1,0-1 1,6 7-1,6 6-93,26 26 0,-11-13 116,1-2-27,0-1 1,2-1-1,0-2 1,62 34-1,-66-44-38,44 15 0,-43-18 32,-12-6 11,0 0 0,0-2 0,0 0 1,33 3-1,77 11 16,-108-10-11,-18-7 0,0 0 0,0 0 0,0 0 0,0 0 0,0 0 0,0-1 0,0 1 0,0-1 0,0 1 0,4-1 0,8 0 3,8 0-18,31 3 0,-31 2 23,24 1 24,86-6 147,-130-1-169,1 0 1,-1 0-1,0 0 0,1 0 1,-1-1-1,0 1 1,0 0-1,1-1 1,-1 0-1,-1 1 1,1-1-1,0 0 1,0 0-1,-1 0 1,1 0-1,-1-1 1,1 1-1,-1 0 0,0-1 1,0 1-1,0 0 1,0-1-1,0 0 1,-1 1-1,1-5 1,-1-98 216,0 103-213,-1 0 1,1 0 0,-1 0 0,0 0 0,0 1 0,0-1-1,0 0 1,0 0 0,0 1 0,0-1 0,-1 1 0,-1-3 0,1 2-24,0 0 1,0-1 0,0 1 0,1-1 0,-1 0 0,1 1 0,-2-4 0,1 1 18,0 1 0,0-1 0,-1 1 0,1 0 0,-1 0 0,-5-6 0,-15-24 45,23 33-52,-1 0 0,1 0 1,-1 0-1,1 0 0,-1 1 1,1-1-1,-1 0 0,0 0 0,1 1 1,-1-1-1,0 0 0,1 1 0,-1-1 1,0 0-1,0 1 0,0-1 1,1 1-1,-1 0 0,0-1 0,0 1 1,0 0-1,0-1 0,0 1 0,0 0 1,0 0-1,0 0 0,-2 0 0,2 0 3,0 0 0,-1 0-1,1-1 1,0 1 0,0 0-1,0 0 1,0-1 0,-1 1-1,1-1 1,0 1-1,0-1 1,0 1 0,0-1-1,-1-1 1,0-4 123,2 5-129,0 1-1,0 0 1,0-1 0,0 1 0,0 0 0,0 0 0,0-1-1,0 1 1,0 0 0,0-1 0,0 1 0,0 0 0,0-1-1,0 1 1,0 0 0,0 0 0,-1-1 0,1 1 0,0 0-1,0-1 1,0 1 0,0 0 0,-1 0 0,1 0-1,0-1 1,0 1 0,-1 0 0,1 0 0,0 0 0,0-1-1,-1 1 1,1 0 0,0 0 0,-1 0 0,-11-12 229,10 11-240,1-1 0,0 0 0,-1 0 0,1 1 0,-1-1 0,0 1 1,1-1-1,-1 1 0,0 0 0,-3-2 0,5 3 62,-1-1 0,1 1 0,-1 0 0,1-1 0,0 1 0,-1 0 0,1-1 0,0 1 0,-1-1 1,1 1-1,0-1 0,-1 1 0,1-1 0,0 1 0,0-1 0,0 1 0,0-1 0,-1 1 0,1-1 0,0 1 0,0-1 0,0 1 0,0-1 0,0 1 0,0-1 0,0 1 0,0-1 0,0 1 0,1-2 0,-1 1 366,-8 3-713,-7 9-3533,-13 8-3734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5:43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1857,'0'0'12584,"5"0"-12802,22 0 300,213-3 1017,-132-9-948,-67 6-124,49 0 1,-44 6-37,2 1 51,53-6 0,-82 3-51,32 2 0,-22 1 2862,-49-1-9592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5:44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 4370,'0'0'10061,"0"-9"-9672,0-41-488,12-89 1,1 55-4,4-154 1,-17 177 24,0 39 143,0 31 289,0-8-395,0-1 1,0 0-1,0 0 0,0 1 1,0-1-1,0 0 0,1 0 1,-1 1-1,0-1 1,0 0-1,0 1 0,0-1 1,0 0-1,0 0 0,-1 1 1,1-1-1,0 0 0,0 0 1,0 1-1,0-1 0,0 0 1,0 0-1,0 1 0,0-1 1,-1 0-1,1 0 0,0 0 1,0 1-1,0-1 0,-1 0 1,1 0-1,0 0 0,0 1 1,0-1-1,-1 0 0,1 0 1,0 0-1,0 0 0,-1 0 1,1 0-1,0 0 0,0 0 1,-1 0-1,1 1 1,0-1-1,0 0 0,-1 0 1,1 0-1,0-1 0,-1 1 1,1 0-1,0 0 0,0 0 1,-1 0-1,1 0 0,-3 0-759,-16 0-5150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4:55:4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3265,'0'0'6046,"46"0"-4000,-19-1-1561,43-8-1,13-2 257,289 11 1357,-359 0-2043,33 3 187,50 10-1,32 2 303,-23-9 2175,-109-6-2908,-16 0-1754,-16 0-3574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D9D7-1D38-4BFF-91C9-EAC225ED5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C1C82-F73A-4748-B2DD-9B4C1793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FA80-13CC-437B-9101-4FF82F39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6BD1-44B0-490E-9BB0-DFEDADBC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EC8E-4756-42D4-9F4E-0F0AF430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24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FC3F-7AA8-425B-AE4E-FF2C7877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3B1C2-8F5F-4584-9CD4-F195C4DE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7C34-4251-4EEE-9025-0D41F770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EEA6-A4C3-41D7-819D-40DFB341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A822-6684-4A06-A92B-59764A57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8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34C32-E57A-4E99-A777-F8860FF8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DA9F-3554-47E9-9174-DCC1A763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5EBA-7DA1-46E6-B681-488FC15A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1579-B026-46D4-83FD-EDD3B47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298F-89C9-4436-9074-C54D5250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5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2533-45FB-432D-B001-7273D888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7BF4-91C6-46B0-9ED0-7296ECA3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AB12-6985-478F-9798-7C2D790D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B26B-2930-4395-BC17-E4D1C034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D421-0857-4110-A089-260500AA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65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A8E5-8680-48F3-A78C-72273592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8885-5524-4761-A198-45356FE3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B3BE-0B01-4E47-ADB8-B5E4EBEB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F689-55F7-43DA-B01B-B36AD802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3F85-CF5A-47BF-8A1A-EEB92608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9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7D36-0FA7-440D-9D32-FDFAF33E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87ED-F596-4843-82A4-5EA267D19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FF28D-8D1E-4F3C-9CFD-DE0BA1DA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8B63-1FF1-402E-A246-C3F14636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D338C-617B-48D0-B602-7492305A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B779F-87B9-455C-B92B-D26E980B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57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B236-6C74-4407-8156-DA373C24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162F-7E13-4DD8-9AA5-907051B0F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7D1A4-A57E-4A1E-904A-429F5D891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245AE-684F-4E97-851F-AB0047C0F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FC85A-7375-4A33-A9DD-65D93024F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BA82D-40DF-4777-A389-7CABD857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F2FA4-AD49-473B-B229-1F62A9F9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F8DD7-1072-4C8A-9E02-71909ADD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384F-745E-4787-B991-E77A8FF2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6F323-8487-45F7-A8E0-FBCA6EEF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7D22E-58AD-4B81-82CE-7B0D7F7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488FE-C3B7-49B1-8B9C-1FE95993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3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AFC0-21DC-4D3D-A4A8-6D4D65D0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88CC0-BA07-4ACA-83A9-E07EA07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FDBD2-37E7-49FA-8CB9-42AF83E6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25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958A-7E6C-4D38-829D-0014B0C5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FA28-7B9D-49A8-B3A7-634EF516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EFC7-0F8B-441E-A3F8-613B2D392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C8CF2-AF48-4F23-9B63-CC42A548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CEC52-9DB7-41D5-8BA6-D0F18356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CD98C-B78A-4A3D-83B1-C8383C20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7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A3FE-A044-4F56-A706-D4B851A4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CA411-1AD3-4EE2-8582-AF6919D8E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F979D-E1A3-4D66-B07D-B99DE40F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EE8A-6BDB-4B2E-AFF2-BA71531D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64A48-739F-4B0A-9CED-B4676343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9364-7572-4D9B-A325-B4D5FC9E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6368B-1E0D-4B5A-A377-54CD0899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5E1FB-FEC1-47DC-8F3D-9952DD97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496B-7080-4D91-AFFC-DFE5AFF1D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4E5D2-26DC-485F-BC72-7B5FC762AF0A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717A4-6531-42D3-9887-45D8C09EF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79CD-F511-43F5-BA68-35B8F18B4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5081-BFA9-4791-810D-10B3EED5C6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6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customXml" Target="../ink/ink9.xml"/><Relationship Id="rId42" Type="http://schemas.openxmlformats.org/officeDocument/2006/relationships/image" Target="../media/image24.png"/><Relationship Id="rId63" Type="http://schemas.openxmlformats.org/officeDocument/2006/relationships/customXml" Target="../ink/ink31.xml"/><Relationship Id="rId84" Type="http://schemas.openxmlformats.org/officeDocument/2006/relationships/image" Target="../media/image44.png"/><Relationship Id="rId138" Type="http://schemas.openxmlformats.org/officeDocument/2006/relationships/customXml" Target="../ink/ink73.xml"/><Relationship Id="rId159" Type="http://schemas.openxmlformats.org/officeDocument/2006/relationships/image" Target="../media/image76.png"/><Relationship Id="rId170" Type="http://schemas.openxmlformats.org/officeDocument/2006/relationships/image" Target="../media/image81.png"/><Relationship Id="rId191" Type="http://schemas.openxmlformats.org/officeDocument/2006/relationships/image" Target="../media/image91.png"/><Relationship Id="rId205" Type="http://schemas.openxmlformats.org/officeDocument/2006/relationships/image" Target="../media/image95.png"/><Relationship Id="rId107" Type="http://schemas.openxmlformats.org/officeDocument/2006/relationships/image" Target="../media/image53.png"/><Relationship Id="rId11" Type="http://schemas.openxmlformats.org/officeDocument/2006/relationships/customXml" Target="../ink/ink4.xml"/><Relationship Id="rId32" Type="http://schemas.openxmlformats.org/officeDocument/2006/relationships/image" Target="../media/image19.png"/><Relationship Id="rId53" Type="http://schemas.openxmlformats.org/officeDocument/2006/relationships/customXml" Target="../ink/ink26.xml"/><Relationship Id="rId74" Type="http://schemas.openxmlformats.org/officeDocument/2006/relationships/image" Target="../media/image39.png"/><Relationship Id="rId128" Type="http://schemas.openxmlformats.org/officeDocument/2006/relationships/customXml" Target="../ink/ink67.xml"/><Relationship Id="rId149" Type="http://schemas.openxmlformats.org/officeDocument/2006/relationships/image" Target="../media/image71.png"/><Relationship Id="rId5" Type="http://schemas.openxmlformats.org/officeDocument/2006/relationships/customXml" Target="../ink/ink1.xml"/><Relationship Id="rId90" Type="http://schemas.openxmlformats.org/officeDocument/2006/relationships/image" Target="../media/image47.png"/><Relationship Id="rId95" Type="http://schemas.openxmlformats.org/officeDocument/2006/relationships/customXml" Target="../ink/ink47.xml"/><Relationship Id="rId160" Type="http://schemas.openxmlformats.org/officeDocument/2006/relationships/customXml" Target="../ink/ink85.xml"/><Relationship Id="rId165" Type="http://schemas.openxmlformats.org/officeDocument/2006/relationships/customXml" Target="../ink/ink88.xml"/><Relationship Id="rId181" Type="http://schemas.openxmlformats.org/officeDocument/2006/relationships/image" Target="../media/image86.png"/><Relationship Id="rId186" Type="http://schemas.openxmlformats.org/officeDocument/2006/relationships/customXml" Target="../ink/ink99.xml"/><Relationship Id="rId216" Type="http://schemas.openxmlformats.org/officeDocument/2006/relationships/customXml" Target="../ink/ink117.xml"/><Relationship Id="rId211" Type="http://schemas.openxmlformats.org/officeDocument/2006/relationships/image" Target="../media/image98.png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113" Type="http://schemas.openxmlformats.org/officeDocument/2006/relationships/customXml" Target="../ink/ink59.xml"/><Relationship Id="rId118" Type="http://schemas.openxmlformats.org/officeDocument/2006/relationships/customXml" Target="../ink/ink62.xml"/><Relationship Id="rId134" Type="http://schemas.openxmlformats.org/officeDocument/2006/relationships/customXml" Target="../ink/ink70.xml"/><Relationship Id="rId139" Type="http://schemas.openxmlformats.org/officeDocument/2006/relationships/image" Target="../media/image67.png"/><Relationship Id="rId80" Type="http://schemas.openxmlformats.org/officeDocument/2006/relationships/image" Target="../media/image42.png"/><Relationship Id="rId85" Type="http://schemas.openxmlformats.org/officeDocument/2006/relationships/customXml" Target="../ink/ink42.xml"/><Relationship Id="rId150" Type="http://schemas.openxmlformats.org/officeDocument/2006/relationships/customXml" Target="../ink/ink80.xml"/><Relationship Id="rId155" Type="http://schemas.openxmlformats.org/officeDocument/2006/relationships/image" Target="../media/image74.png"/><Relationship Id="rId171" Type="http://schemas.openxmlformats.org/officeDocument/2006/relationships/customXml" Target="../ink/ink91.xml"/><Relationship Id="rId176" Type="http://schemas.openxmlformats.org/officeDocument/2006/relationships/customXml" Target="../ink/ink94.xml"/><Relationship Id="rId192" Type="http://schemas.openxmlformats.org/officeDocument/2006/relationships/customXml" Target="../ink/ink102.xml"/><Relationship Id="rId197" Type="http://schemas.openxmlformats.org/officeDocument/2006/relationships/customXml" Target="../ink/ink105.xml"/><Relationship Id="rId206" Type="http://schemas.openxmlformats.org/officeDocument/2006/relationships/customXml" Target="../ink/ink112.xml"/><Relationship Id="rId201" Type="http://schemas.openxmlformats.org/officeDocument/2006/relationships/customXml" Target="../ink/ink108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33" Type="http://schemas.openxmlformats.org/officeDocument/2006/relationships/customXml" Target="../ink/ink15.xml"/><Relationship Id="rId38" Type="http://schemas.openxmlformats.org/officeDocument/2006/relationships/image" Target="../media/image22.png"/><Relationship Id="rId59" Type="http://schemas.openxmlformats.org/officeDocument/2006/relationships/customXml" Target="../ink/ink29.xml"/><Relationship Id="rId103" Type="http://schemas.openxmlformats.org/officeDocument/2006/relationships/image" Target="../media/image52.png"/><Relationship Id="rId108" Type="http://schemas.openxmlformats.org/officeDocument/2006/relationships/customXml" Target="../ink/ink56.xml"/><Relationship Id="rId124" Type="http://schemas.openxmlformats.org/officeDocument/2006/relationships/customXml" Target="../ink/ink65.xml"/><Relationship Id="rId129" Type="http://schemas.openxmlformats.org/officeDocument/2006/relationships/image" Target="../media/image63.png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customXml" Target="../ink/ink48.xml"/><Relationship Id="rId140" Type="http://schemas.openxmlformats.org/officeDocument/2006/relationships/customXml" Target="../ink/ink74.xml"/><Relationship Id="rId145" Type="http://schemas.openxmlformats.org/officeDocument/2006/relationships/customXml" Target="../ink/ink77.xml"/><Relationship Id="rId161" Type="http://schemas.openxmlformats.org/officeDocument/2006/relationships/image" Target="../media/image77.png"/><Relationship Id="rId166" Type="http://schemas.openxmlformats.org/officeDocument/2006/relationships/image" Target="../media/image79.png"/><Relationship Id="rId182" Type="http://schemas.openxmlformats.org/officeDocument/2006/relationships/customXml" Target="../ink/ink97.xml"/><Relationship Id="rId187" Type="http://schemas.openxmlformats.org/officeDocument/2006/relationships/image" Target="../media/image89.png"/><Relationship Id="rId217" Type="http://schemas.openxmlformats.org/officeDocument/2006/relationships/image" Target="../media/image10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212" Type="http://schemas.openxmlformats.org/officeDocument/2006/relationships/customXml" Target="../ink/ink115.xml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49" Type="http://schemas.openxmlformats.org/officeDocument/2006/relationships/customXml" Target="../ink/ink24.xml"/><Relationship Id="rId114" Type="http://schemas.openxmlformats.org/officeDocument/2006/relationships/customXml" Target="../ink/ink60.xml"/><Relationship Id="rId119" Type="http://schemas.openxmlformats.org/officeDocument/2006/relationships/image" Target="../media/image58.png"/><Relationship Id="rId44" Type="http://schemas.openxmlformats.org/officeDocument/2006/relationships/customXml" Target="../ink/ink21.xml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5.png"/><Relationship Id="rId130" Type="http://schemas.openxmlformats.org/officeDocument/2006/relationships/customXml" Target="../ink/ink68.xml"/><Relationship Id="rId135" Type="http://schemas.openxmlformats.org/officeDocument/2006/relationships/customXml" Target="../ink/ink71.xml"/><Relationship Id="rId151" Type="http://schemas.openxmlformats.org/officeDocument/2006/relationships/image" Target="../media/image72.png"/><Relationship Id="rId156" Type="http://schemas.openxmlformats.org/officeDocument/2006/relationships/customXml" Target="../ink/ink83.xml"/><Relationship Id="rId177" Type="http://schemas.openxmlformats.org/officeDocument/2006/relationships/image" Target="../media/image84.png"/><Relationship Id="rId198" Type="http://schemas.openxmlformats.org/officeDocument/2006/relationships/customXml" Target="../ink/ink106.xml"/><Relationship Id="rId172" Type="http://schemas.openxmlformats.org/officeDocument/2006/relationships/image" Target="../media/image82.png"/><Relationship Id="rId193" Type="http://schemas.openxmlformats.org/officeDocument/2006/relationships/customXml" Target="../ink/ink103.xml"/><Relationship Id="rId202" Type="http://schemas.openxmlformats.org/officeDocument/2006/relationships/customXml" Target="../ink/ink109.xml"/><Relationship Id="rId207" Type="http://schemas.openxmlformats.org/officeDocument/2006/relationships/image" Target="../media/image96.png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9" Type="http://schemas.openxmlformats.org/officeDocument/2006/relationships/customXml" Target="../ink/ink18.xml"/><Relationship Id="rId109" Type="http://schemas.openxmlformats.org/officeDocument/2006/relationships/image" Target="../media/image54.png"/><Relationship Id="rId34" Type="http://schemas.openxmlformats.org/officeDocument/2006/relationships/image" Target="../media/image20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97" Type="http://schemas.openxmlformats.org/officeDocument/2006/relationships/customXml" Target="../ink/ink49.xml"/><Relationship Id="rId104" Type="http://schemas.openxmlformats.org/officeDocument/2006/relationships/customXml" Target="../ink/ink53.xml"/><Relationship Id="rId120" Type="http://schemas.openxmlformats.org/officeDocument/2006/relationships/customXml" Target="../ink/ink63.xml"/><Relationship Id="rId125" Type="http://schemas.openxmlformats.org/officeDocument/2006/relationships/image" Target="../media/image61.png"/><Relationship Id="rId141" Type="http://schemas.openxmlformats.org/officeDocument/2006/relationships/image" Target="../media/image68.png"/><Relationship Id="rId146" Type="http://schemas.openxmlformats.org/officeDocument/2006/relationships/customXml" Target="../ink/ink78.xml"/><Relationship Id="rId167" Type="http://schemas.openxmlformats.org/officeDocument/2006/relationships/customXml" Target="../ink/ink89.xml"/><Relationship Id="rId188" Type="http://schemas.openxmlformats.org/officeDocument/2006/relationships/customXml" Target="../ink/ink100.xml"/><Relationship Id="rId7" Type="http://schemas.openxmlformats.org/officeDocument/2006/relationships/customXml" Target="../ink/ink2.xml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162" Type="http://schemas.openxmlformats.org/officeDocument/2006/relationships/customXml" Target="../ink/ink86.xml"/><Relationship Id="rId183" Type="http://schemas.openxmlformats.org/officeDocument/2006/relationships/image" Target="../media/image87.png"/><Relationship Id="rId213" Type="http://schemas.openxmlformats.org/officeDocument/2006/relationships/image" Target="../media/image99.png"/><Relationship Id="rId218" Type="http://schemas.openxmlformats.org/officeDocument/2006/relationships/customXml" Target="../ink/ink118.xml"/><Relationship Id="rId2" Type="http://schemas.openxmlformats.org/officeDocument/2006/relationships/slideLayout" Target="../slideLayouts/slideLayout1.xml"/><Relationship Id="rId29" Type="http://schemas.openxmlformats.org/officeDocument/2006/relationships/customXml" Target="../ink/ink13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image" Target="../media/image25.png"/><Relationship Id="rId66" Type="http://schemas.openxmlformats.org/officeDocument/2006/relationships/image" Target="../media/image35.png"/><Relationship Id="rId87" Type="http://schemas.openxmlformats.org/officeDocument/2006/relationships/customXml" Target="../ink/ink43.xml"/><Relationship Id="rId110" Type="http://schemas.openxmlformats.org/officeDocument/2006/relationships/customXml" Target="../ink/ink57.xml"/><Relationship Id="rId115" Type="http://schemas.openxmlformats.org/officeDocument/2006/relationships/image" Target="../media/image56.png"/><Relationship Id="rId131" Type="http://schemas.openxmlformats.org/officeDocument/2006/relationships/image" Target="../media/image64.png"/><Relationship Id="rId136" Type="http://schemas.openxmlformats.org/officeDocument/2006/relationships/image" Target="../media/image66.png"/><Relationship Id="rId157" Type="http://schemas.openxmlformats.org/officeDocument/2006/relationships/image" Target="../media/image75.png"/><Relationship Id="rId178" Type="http://schemas.openxmlformats.org/officeDocument/2006/relationships/customXml" Target="../ink/ink95.xml"/><Relationship Id="rId61" Type="http://schemas.openxmlformats.org/officeDocument/2006/relationships/customXml" Target="../ink/ink30.xml"/><Relationship Id="rId82" Type="http://schemas.openxmlformats.org/officeDocument/2006/relationships/image" Target="../media/image43.png"/><Relationship Id="rId152" Type="http://schemas.openxmlformats.org/officeDocument/2006/relationships/customXml" Target="../ink/ink81.xml"/><Relationship Id="rId173" Type="http://schemas.openxmlformats.org/officeDocument/2006/relationships/customXml" Target="../ink/ink92.xml"/><Relationship Id="rId194" Type="http://schemas.openxmlformats.org/officeDocument/2006/relationships/image" Target="../media/image92.png"/><Relationship Id="rId199" Type="http://schemas.openxmlformats.org/officeDocument/2006/relationships/customXml" Target="../ink/ink107.xml"/><Relationship Id="rId203" Type="http://schemas.openxmlformats.org/officeDocument/2006/relationships/customXml" Target="../ink/ink110.xml"/><Relationship Id="rId208" Type="http://schemas.openxmlformats.org/officeDocument/2006/relationships/customXml" Target="../ink/ink113.xml"/><Relationship Id="rId19" Type="http://schemas.openxmlformats.org/officeDocument/2006/relationships/customXml" Target="../ink/ink8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6.xml"/><Relationship Id="rId56" Type="http://schemas.openxmlformats.org/officeDocument/2006/relationships/image" Target="../media/image30.png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105" Type="http://schemas.openxmlformats.org/officeDocument/2006/relationships/customXml" Target="../ink/ink54.xml"/><Relationship Id="rId126" Type="http://schemas.openxmlformats.org/officeDocument/2006/relationships/customXml" Target="../ink/ink66.xml"/><Relationship Id="rId147" Type="http://schemas.openxmlformats.org/officeDocument/2006/relationships/image" Target="../media/image70.png"/><Relationship Id="rId168" Type="http://schemas.openxmlformats.org/officeDocument/2006/relationships/image" Target="../media/image80.png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93" Type="http://schemas.openxmlformats.org/officeDocument/2006/relationships/customXml" Target="../ink/ink46.xml"/><Relationship Id="rId98" Type="http://schemas.openxmlformats.org/officeDocument/2006/relationships/image" Target="../media/image50.png"/><Relationship Id="rId121" Type="http://schemas.openxmlformats.org/officeDocument/2006/relationships/image" Target="../media/image59.png"/><Relationship Id="rId142" Type="http://schemas.openxmlformats.org/officeDocument/2006/relationships/customXml" Target="../ink/ink75.xml"/><Relationship Id="rId163" Type="http://schemas.openxmlformats.org/officeDocument/2006/relationships/image" Target="../media/image78.png"/><Relationship Id="rId184" Type="http://schemas.openxmlformats.org/officeDocument/2006/relationships/customXml" Target="../ink/ink98.xml"/><Relationship Id="rId189" Type="http://schemas.openxmlformats.org/officeDocument/2006/relationships/image" Target="../media/image90.png"/><Relationship Id="rId219" Type="http://schemas.openxmlformats.org/officeDocument/2006/relationships/image" Target="../media/image102.png"/><Relationship Id="rId3" Type="http://schemas.openxmlformats.org/officeDocument/2006/relationships/image" Target="../media/image4.png"/><Relationship Id="rId214" Type="http://schemas.openxmlformats.org/officeDocument/2006/relationships/customXml" Target="../ink/ink116.xml"/><Relationship Id="rId25" Type="http://schemas.openxmlformats.org/officeDocument/2006/relationships/customXml" Target="../ink/ink11.xml"/><Relationship Id="rId46" Type="http://schemas.openxmlformats.org/officeDocument/2006/relationships/customXml" Target="../ink/ink22.xml"/><Relationship Id="rId67" Type="http://schemas.openxmlformats.org/officeDocument/2006/relationships/customXml" Target="../ink/ink33.xml"/><Relationship Id="rId116" Type="http://schemas.openxmlformats.org/officeDocument/2006/relationships/customXml" Target="../ink/ink61.xml"/><Relationship Id="rId137" Type="http://schemas.openxmlformats.org/officeDocument/2006/relationships/customXml" Target="../ink/ink72.xml"/><Relationship Id="rId158" Type="http://schemas.openxmlformats.org/officeDocument/2006/relationships/customXml" Target="../ink/ink84.xml"/><Relationship Id="rId20" Type="http://schemas.openxmlformats.org/officeDocument/2006/relationships/image" Target="../media/image13.png"/><Relationship Id="rId41" Type="http://schemas.openxmlformats.org/officeDocument/2006/relationships/customXml" Target="../ink/ink19.xml"/><Relationship Id="rId62" Type="http://schemas.openxmlformats.org/officeDocument/2006/relationships/image" Target="../media/image33.png"/><Relationship Id="rId83" Type="http://schemas.openxmlformats.org/officeDocument/2006/relationships/customXml" Target="../ink/ink41.xml"/><Relationship Id="rId88" Type="http://schemas.openxmlformats.org/officeDocument/2006/relationships/image" Target="../media/image46.png"/><Relationship Id="rId111" Type="http://schemas.openxmlformats.org/officeDocument/2006/relationships/image" Target="../media/image55.png"/><Relationship Id="rId132" Type="http://schemas.openxmlformats.org/officeDocument/2006/relationships/customXml" Target="../ink/ink69.xml"/><Relationship Id="rId153" Type="http://schemas.openxmlformats.org/officeDocument/2006/relationships/image" Target="../media/image73.png"/><Relationship Id="rId174" Type="http://schemas.openxmlformats.org/officeDocument/2006/relationships/customXml" Target="../ink/ink93.xml"/><Relationship Id="rId179" Type="http://schemas.openxmlformats.org/officeDocument/2006/relationships/image" Target="../media/image85.png"/><Relationship Id="rId195" Type="http://schemas.openxmlformats.org/officeDocument/2006/relationships/customXml" Target="../ink/ink104.xml"/><Relationship Id="rId209" Type="http://schemas.openxmlformats.org/officeDocument/2006/relationships/image" Target="../media/image97.png"/><Relationship Id="rId190" Type="http://schemas.openxmlformats.org/officeDocument/2006/relationships/customXml" Target="../ink/ink101.xml"/><Relationship Id="rId204" Type="http://schemas.openxmlformats.org/officeDocument/2006/relationships/customXml" Target="../ink/ink111.xml"/><Relationship Id="rId15" Type="http://schemas.openxmlformats.org/officeDocument/2006/relationships/customXml" Target="../ink/ink6.xml"/><Relationship Id="rId36" Type="http://schemas.openxmlformats.org/officeDocument/2006/relationships/image" Target="../media/image21.png"/><Relationship Id="rId57" Type="http://schemas.openxmlformats.org/officeDocument/2006/relationships/customXml" Target="../ink/ink28.xml"/><Relationship Id="rId106" Type="http://schemas.openxmlformats.org/officeDocument/2006/relationships/customXml" Target="../ink/ink55.xml"/><Relationship Id="rId127" Type="http://schemas.openxmlformats.org/officeDocument/2006/relationships/image" Target="../media/image62.png"/><Relationship Id="rId10" Type="http://schemas.openxmlformats.org/officeDocument/2006/relationships/image" Target="../media/image8.png"/><Relationship Id="rId31" Type="http://schemas.openxmlformats.org/officeDocument/2006/relationships/customXml" Target="../ink/ink14.xml"/><Relationship Id="rId52" Type="http://schemas.openxmlformats.org/officeDocument/2006/relationships/image" Target="../media/image28.png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4.xml"/><Relationship Id="rId143" Type="http://schemas.openxmlformats.org/officeDocument/2006/relationships/image" Target="../media/image69.png"/><Relationship Id="rId148" Type="http://schemas.openxmlformats.org/officeDocument/2006/relationships/customXml" Target="../ink/ink79.xml"/><Relationship Id="rId164" Type="http://schemas.openxmlformats.org/officeDocument/2006/relationships/customXml" Target="../ink/ink87.xml"/><Relationship Id="rId169" Type="http://schemas.openxmlformats.org/officeDocument/2006/relationships/customXml" Target="../ink/ink90.xml"/><Relationship Id="rId185" Type="http://schemas.openxmlformats.org/officeDocument/2006/relationships/image" Target="../media/image88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80" Type="http://schemas.openxmlformats.org/officeDocument/2006/relationships/customXml" Target="../ink/ink96.xml"/><Relationship Id="rId210" Type="http://schemas.openxmlformats.org/officeDocument/2006/relationships/customXml" Target="../ink/ink114.xml"/><Relationship Id="rId215" Type="http://schemas.openxmlformats.org/officeDocument/2006/relationships/image" Target="../media/image100.png"/><Relationship Id="rId26" Type="http://schemas.openxmlformats.org/officeDocument/2006/relationships/image" Target="../media/image16.png"/><Relationship Id="rId47" Type="http://schemas.openxmlformats.org/officeDocument/2006/relationships/customXml" Target="../ink/ink23.xml"/><Relationship Id="rId68" Type="http://schemas.openxmlformats.org/officeDocument/2006/relationships/image" Target="../media/image36.png"/><Relationship Id="rId89" Type="http://schemas.openxmlformats.org/officeDocument/2006/relationships/customXml" Target="../ink/ink44.xml"/><Relationship Id="rId112" Type="http://schemas.openxmlformats.org/officeDocument/2006/relationships/customXml" Target="../ink/ink58.xml"/><Relationship Id="rId133" Type="http://schemas.openxmlformats.org/officeDocument/2006/relationships/image" Target="../media/image65.png"/><Relationship Id="rId154" Type="http://schemas.openxmlformats.org/officeDocument/2006/relationships/customXml" Target="../ink/ink82.xml"/><Relationship Id="rId175" Type="http://schemas.openxmlformats.org/officeDocument/2006/relationships/image" Target="../media/image83.png"/><Relationship Id="rId196" Type="http://schemas.openxmlformats.org/officeDocument/2006/relationships/image" Target="../media/image93.png"/><Relationship Id="rId200" Type="http://schemas.openxmlformats.org/officeDocument/2006/relationships/image" Target="../media/image94.png"/><Relationship Id="rId16" Type="http://schemas.openxmlformats.org/officeDocument/2006/relationships/image" Target="../media/image11.png"/><Relationship Id="rId37" Type="http://schemas.openxmlformats.org/officeDocument/2006/relationships/customXml" Target="../ink/ink17.xml"/><Relationship Id="rId58" Type="http://schemas.openxmlformats.org/officeDocument/2006/relationships/image" Target="../media/image31.png"/><Relationship Id="rId79" Type="http://schemas.openxmlformats.org/officeDocument/2006/relationships/customXml" Target="../ink/ink39.xml"/><Relationship Id="rId102" Type="http://schemas.openxmlformats.org/officeDocument/2006/relationships/customXml" Target="../ink/ink52.xml"/><Relationship Id="rId123" Type="http://schemas.openxmlformats.org/officeDocument/2006/relationships/image" Target="../media/image60.png"/><Relationship Id="rId144" Type="http://schemas.openxmlformats.org/officeDocument/2006/relationships/customXml" Target="../ink/ink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E9B37E-B273-4753-847E-F9B561AD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22" y="3200199"/>
            <a:ext cx="7444607" cy="3597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4B992-855F-4FF0-A4E4-BF351FA2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969" y="0"/>
            <a:ext cx="6434658" cy="30920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FF5C18-FABD-4974-931A-B4C4574CAC15}"/>
              </a:ext>
            </a:extLst>
          </p:cNvPr>
          <p:cNvSpPr txBox="1"/>
          <p:nvPr/>
        </p:nvSpPr>
        <p:spPr>
          <a:xfrm>
            <a:off x="1682750" y="114895"/>
            <a:ext cx="156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Question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B9054-17E1-4AEF-8482-860F5C8FA2DA}"/>
              </a:ext>
            </a:extLst>
          </p:cNvPr>
          <p:cNvSpPr txBox="1"/>
          <p:nvPr/>
        </p:nvSpPr>
        <p:spPr>
          <a:xfrm>
            <a:off x="1647825" y="3261848"/>
            <a:ext cx="170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Question 4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2EDF472-B117-4C8D-97B8-21F2294DF792}"/>
              </a:ext>
            </a:extLst>
          </p:cNvPr>
          <p:cNvGrpSpPr/>
          <p:nvPr/>
        </p:nvGrpSpPr>
        <p:grpSpPr>
          <a:xfrm>
            <a:off x="5153700" y="1073280"/>
            <a:ext cx="225360" cy="19080"/>
            <a:chOff x="5153700" y="1073280"/>
            <a:chExt cx="225360" cy="1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5F5D88-E6CA-4E84-BB71-BD01D2349849}"/>
                    </a:ext>
                  </a:extLst>
                </p14:cNvPr>
                <p14:cNvContentPartPr/>
                <p14:nvPr/>
              </p14:nvContentPartPr>
              <p14:xfrm>
                <a:off x="5153700" y="1085880"/>
                <a:ext cx="39600" cy="6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5F5D88-E6CA-4E84-BB71-BD01D23498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35700" y="1068240"/>
                  <a:ext cx="75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889C640-297B-4A7D-A7C9-8ADD7903A163}"/>
                    </a:ext>
                  </a:extLst>
                </p14:cNvPr>
                <p14:cNvContentPartPr/>
                <p14:nvPr/>
              </p14:nvContentPartPr>
              <p14:xfrm>
                <a:off x="5337300" y="1073280"/>
                <a:ext cx="41760" cy="3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889C640-297B-4A7D-A7C9-8ADD7903A1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19660" y="1055280"/>
                  <a:ext cx="7740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326D1DF-7EF6-48AB-9F8F-C707413B42C4}"/>
              </a:ext>
            </a:extLst>
          </p:cNvPr>
          <p:cNvGrpSpPr/>
          <p:nvPr/>
        </p:nvGrpSpPr>
        <p:grpSpPr>
          <a:xfrm>
            <a:off x="6219300" y="1096320"/>
            <a:ext cx="180360" cy="250920"/>
            <a:chOff x="6219300" y="1096320"/>
            <a:chExt cx="18036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2997288-33D4-4270-8DA7-1ACABD36F4A0}"/>
                    </a:ext>
                  </a:extLst>
                </p14:cNvPr>
                <p14:cNvContentPartPr/>
                <p14:nvPr/>
              </p14:nvContentPartPr>
              <p14:xfrm>
                <a:off x="6219300" y="1107120"/>
                <a:ext cx="180360" cy="240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2997288-33D4-4270-8DA7-1ACABD36F4A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01660" y="1089480"/>
                  <a:ext cx="216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4E162F5-734D-478B-BC01-1A3C51215CE1}"/>
                    </a:ext>
                  </a:extLst>
                </p14:cNvPr>
                <p14:cNvContentPartPr/>
                <p14:nvPr/>
              </p14:nvContentPartPr>
              <p14:xfrm>
                <a:off x="6283740" y="1104240"/>
                <a:ext cx="360" cy="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4E162F5-734D-478B-BC01-1A3C51215CE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65740" y="10866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1212022-F6E8-4798-BD69-3465F651A757}"/>
                    </a:ext>
                  </a:extLst>
                </p14:cNvPr>
                <p14:cNvContentPartPr/>
                <p14:nvPr/>
              </p14:nvContentPartPr>
              <p14:xfrm>
                <a:off x="6257820" y="1096320"/>
                <a:ext cx="117000" cy="8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1212022-F6E8-4798-BD69-3465F651A75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40180" y="1078680"/>
                  <a:ext cx="15264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95" name="Ink 1194">
                <a:extLst>
                  <a:ext uri="{FF2B5EF4-FFF2-40B4-BE49-F238E27FC236}">
                    <a16:creationId xmlns:a16="http://schemas.microsoft.com/office/drawing/2014/main" id="{BC4B2487-F801-46A5-ABD4-59F58B7E115F}"/>
                  </a:ext>
                </a:extLst>
              </p14:cNvPr>
              <p14:cNvContentPartPr/>
              <p14:nvPr/>
            </p14:nvContentPartPr>
            <p14:xfrm>
              <a:off x="8700420" y="1149600"/>
              <a:ext cx="240120" cy="337320"/>
            </p14:xfrm>
          </p:contentPart>
        </mc:Choice>
        <mc:Fallback>
          <p:pic>
            <p:nvPicPr>
              <p:cNvPr id="1195" name="Ink 1194">
                <a:extLst>
                  <a:ext uri="{FF2B5EF4-FFF2-40B4-BE49-F238E27FC236}">
                    <a16:creationId xmlns:a16="http://schemas.microsoft.com/office/drawing/2014/main" id="{BC4B2487-F801-46A5-ABD4-59F58B7E1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82420" y="1131960"/>
                <a:ext cx="27576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83229CBD-6AC3-46F5-BC50-B90E4D3C50F7}"/>
              </a:ext>
            </a:extLst>
          </p:cNvPr>
          <p:cNvGrpSpPr/>
          <p:nvPr/>
        </p:nvGrpSpPr>
        <p:grpSpPr>
          <a:xfrm>
            <a:off x="9164820" y="1195320"/>
            <a:ext cx="1336320" cy="333360"/>
            <a:chOff x="9164820" y="1195320"/>
            <a:chExt cx="133632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6649FE06-B8BF-4606-8492-F04A659EB9B0}"/>
                    </a:ext>
                  </a:extLst>
                </p14:cNvPr>
                <p14:cNvContentPartPr/>
                <p14:nvPr/>
              </p14:nvContentPartPr>
              <p14:xfrm>
                <a:off x="9164820" y="1308000"/>
                <a:ext cx="117360" cy="181800"/>
              </p14:xfrm>
            </p:contentPart>
          </mc:Choice>
          <mc:Fallback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6649FE06-B8BF-4606-8492-F04A659EB9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46820" y="1290360"/>
                  <a:ext cx="153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28A62459-14CA-4F45-A91D-2B2EA07E3A24}"/>
                    </a:ext>
                  </a:extLst>
                </p14:cNvPr>
                <p14:cNvContentPartPr/>
                <p14:nvPr/>
              </p14:nvContentPartPr>
              <p14:xfrm>
                <a:off x="9313140" y="1343280"/>
                <a:ext cx="176760" cy="185400"/>
              </p14:xfrm>
            </p:contentPart>
          </mc:Choice>
          <mc:Fallback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28A62459-14CA-4F45-A91D-2B2EA07E3A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95140" y="1325640"/>
                  <a:ext cx="212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5177F3C3-E85C-472C-AF44-83230A6D0A4F}"/>
                    </a:ext>
                  </a:extLst>
                </p14:cNvPr>
                <p14:cNvContentPartPr/>
                <p14:nvPr/>
              </p14:nvContentPartPr>
              <p14:xfrm>
                <a:off x="9584220" y="1239960"/>
                <a:ext cx="138960" cy="231840"/>
              </p14:xfrm>
            </p:contentPart>
          </mc:Choice>
          <mc:Fallback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5177F3C3-E85C-472C-AF44-83230A6D0A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66220" y="1222320"/>
                  <a:ext cx="174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D2427433-52E1-4B57-8E07-15CB9608DC74}"/>
                    </a:ext>
                  </a:extLst>
                </p14:cNvPr>
                <p14:cNvContentPartPr/>
                <p14:nvPr/>
              </p14:nvContentPartPr>
              <p14:xfrm>
                <a:off x="9647580" y="1213320"/>
                <a:ext cx="287640" cy="159840"/>
              </p14:xfrm>
            </p:contentPart>
          </mc:Choice>
          <mc:Fallback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D2427433-52E1-4B57-8E07-15CB9608DC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29580" y="1195320"/>
                  <a:ext cx="323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FF2072DC-7F70-4E1B-998F-06395AFC8BE6}"/>
                    </a:ext>
                  </a:extLst>
                </p14:cNvPr>
                <p14:cNvContentPartPr/>
                <p14:nvPr/>
              </p14:nvContentPartPr>
              <p14:xfrm>
                <a:off x="9814260" y="1277400"/>
                <a:ext cx="88560" cy="167760"/>
              </p14:xfrm>
            </p:contentPart>
          </mc:Choice>
          <mc:Fallback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FF2072DC-7F70-4E1B-998F-06395AFC8B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96620" y="1259760"/>
                  <a:ext cx="124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BB428FC7-19CE-41E4-822A-8E6C4C4232FB}"/>
                    </a:ext>
                  </a:extLst>
                </p14:cNvPr>
                <p14:cNvContentPartPr/>
                <p14:nvPr/>
              </p14:nvContentPartPr>
              <p14:xfrm>
                <a:off x="9966180" y="1195320"/>
                <a:ext cx="131760" cy="250200"/>
              </p14:xfrm>
            </p:contentPart>
          </mc:Choice>
          <mc:Fallback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BB428FC7-19CE-41E4-822A-8E6C4C4232F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48540" y="1177320"/>
                  <a:ext cx="167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50899A69-F6FD-4754-9939-754E7A9A9427}"/>
                    </a:ext>
                  </a:extLst>
                </p14:cNvPr>
                <p14:cNvContentPartPr/>
                <p14:nvPr/>
              </p14:nvContentPartPr>
              <p14:xfrm>
                <a:off x="10138260" y="1339680"/>
                <a:ext cx="106920" cy="83520"/>
              </p14:xfrm>
            </p:contentPart>
          </mc:Choice>
          <mc:Fallback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50899A69-F6FD-4754-9939-754E7A9A94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20620" y="1321680"/>
                  <a:ext cx="142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DBC3C334-2AE2-4AC3-A435-9674D3E5FFBC}"/>
                    </a:ext>
                  </a:extLst>
                </p14:cNvPr>
                <p14:cNvContentPartPr/>
                <p14:nvPr/>
              </p14:nvContentPartPr>
              <p14:xfrm>
                <a:off x="10298820" y="1227720"/>
                <a:ext cx="202320" cy="194040"/>
              </p14:xfrm>
            </p:contentPart>
          </mc:Choice>
          <mc:Fallback>
            <p:pic>
              <p:nvPicPr>
                <p:cNvPr id="1205" name="Ink 1204">
                  <a:extLst>
                    <a:ext uri="{FF2B5EF4-FFF2-40B4-BE49-F238E27FC236}">
                      <a16:creationId xmlns:a16="http://schemas.microsoft.com/office/drawing/2014/main" id="{DBC3C334-2AE2-4AC3-A435-9674D3E5FFB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80820" y="1209720"/>
                  <a:ext cx="2379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7830D8CB-C296-4AFE-9425-5A969D95C2B9}"/>
              </a:ext>
            </a:extLst>
          </p:cNvPr>
          <p:cNvGrpSpPr/>
          <p:nvPr/>
        </p:nvGrpSpPr>
        <p:grpSpPr>
          <a:xfrm>
            <a:off x="6150540" y="1841160"/>
            <a:ext cx="258840" cy="309600"/>
            <a:chOff x="6150540" y="1841160"/>
            <a:chExt cx="25884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207" name="Ink 1206">
                  <a:extLst>
                    <a:ext uri="{FF2B5EF4-FFF2-40B4-BE49-F238E27FC236}">
                      <a16:creationId xmlns:a16="http://schemas.microsoft.com/office/drawing/2014/main" id="{D61C1E38-DEED-4F7E-A84F-A557D9C99274}"/>
                    </a:ext>
                  </a:extLst>
                </p14:cNvPr>
                <p14:cNvContentPartPr/>
                <p14:nvPr/>
              </p14:nvContentPartPr>
              <p14:xfrm>
                <a:off x="6150540" y="1841160"/>
                <a:ext cx="230760" cy="309600"/>
              </p14:xfrm>
            </p:contentPart>
          </mc:Choice>
          <mc:Fallback>
            <p:pic>
              <p:nvPicPr>
                <p:cNvPr id="1207" name="Ink 1206">
                  <a:extLst>
                    <a:ext uri="{FF2B5EF4-FFF2-40B4-BE49-F238E27FC236}">
                      <a16:creationId xmlns:a16="http://schemas.microsoft.com/office/drawing/2014/main" id="{D61C1E38-DEED-4F7E-A84F-A557D9C992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32900" y="1823520"/>
                  <a:ext cx="2664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208" name="Ink 1207">
                  <a:extLst>
                    <a:ext uri="{FF2B5EF4-FFF2-40B4-BE49-F238E27FC236}">
                      <a16:creationId xmlns:a16="http://schemas.microsoft.com/office/drawing/2014/main" id="{EBD15AC6-22C5-48D9-A8FC-B5AE8F173317}"/>
                    </a:ext>
                  </a:extLst>
                </p14:cNvPr>
                <p14:cNvContentPartPr/>
                <p14:nvPr/>
              </p14:nvContentPartPr>
              <p14:xfrm>
                <a:off x="6183660" y="1962480"/>
                <a:ext cx="225720" cy="52200"/>
              </p14:xfrm>
            </p:contentPart>
          </mc:Choice>
          <mc:Fallback>
            <p:pic>
              <p:nvPicPr>
                <p:cNvPr id="1208" name="Ink 1207">
                  <a:extLst>
                    <a:ext uri="{FF2B5EF4-FFF2-40B4-BE49-F238E27FC236}">
                      <a16:creationId xmlns:a16="http://schemas.microsoft.com/office/drawing/2014/main" id="{EBD15AC6-22C5-48D9-A8FC-B5AE8F1733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65660" y="1944840"/>
                  <a:ext cx="26136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9F8BFA59-48D7-4BBE-B934-4570E8577C0E}"/>
              </a:ext>
            </a:extLst>
          </p:cNvPr>
          <p:cNvGrpSpPr/>
          <p:nvPr/>
        </p:nvGrpSpPr>
        <p:grpSpPr>
          <a:xfrm>
            <a:off x="7620780" y="1905240"/>
            <a:ext cx="78840" cy="11520"/>
            <a:chOff x="7620780" y="1905240"/>
            <a:chExt cx="78840" cy="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DCA3BA0B-AA5F-4E3E-BA5E-B1B0FE75E347}"/>
                    </a:ext>
                  </a:extLst>
                </p14:cNvPr>
                <p14:cNvContentPartPr/>
                <p14:nvPr/>
              </p14:nvContentPartPr>
              <p14:xfrm>
                <a:off x="7620780" y="1915320"/>
                <a:ext cx="9360" cy="1440"/>
              </p14:xfrm>
            </p:contentPart>
          </mc:Choice>
          <mc:Fallback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DCA3BA0B-AA5F-4E3E-BA5E-B1B0FE75E3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02780" y="1897680"/>
                  <a:ext cx="45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57E4C82C-D434-422F-9612-BCE93950E8AD}"/>
                    </a:ext>
                  </a:extLst>
                </p14:cNvPr>
                <p14:cNvContentPartPr/>
                <p14:nvPr/>
              </p14:nvContentPartPr>
              <p14:xfrm>
                <a:off x="7690620" y="1905240"/>
                <a:ext cx="9000" cy="1800"/>
              </p14:xfrm>
            </p:contentPart>
          </mc:Choice>
          <mc:Fallback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57E4C82C-D434-422F-9612-BCE93950E8A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72980" y="1887600"/>
                  <a:ext cx="4464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CEAEE20E-826F-489A-B8B1-AF2C9D8874D8}"/>
              </a:ext>
            </a:extLst>
          </p:cNvPr>
          <p:cNvGrpSpPr/>
          <p:nvPr/>
        </p:nvGrpSpPr>
        <p:grpSpPr>
          <a:xfrm>
            <a:off x="7563180" y="1989840"/>
            <a:ext cx="195120" cy="79200"/>
            <a:chOff x="7563180" y="1989840"/>
            <a:chExt cx="195120" cy="7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9E8D6313-8A46-4762-850A-EA2694DC35DE}"/>
                    </a:ext>
                  </a:extLst>
                </p14:cNvPr>
                <p14:cNvContentPartPr/>
                <p14:nvPr/>
              </p14:nvContentPartPr>
              <p14:xfrm>
                <a:off x="7743540" y="2013960"/>
                <a:ext cx="360" cy="720"/>
              </p14:xfrm>
            </p:contentPart>
          </mc:Choice>
          <mc:Fallback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9E8D6313-8A46-4762-850A-EA2694DC35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25540" y="1996320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BBEC36C9-C446-4D10-A335-BEE9C1492D0D}"/>
                    </a:ext>
                  </a:extLst>
                </p14:cNvPr>
                <p14:cNvContentPartPr/>
                <p14:nvPr/>
              </p14:nvContentPartPr>
              <p14:xfrm>
                <a:off x="7746780" y="2067240"/>
                <a:ext cx="11520" cy="1800"/>
              </p14:xfrm>
            </p:contentPart>
          </mc:Choice>
          <mc:Fallback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BBEC36C9-C446-4D10-A335-BEE9C1492D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28780" y="2049240"/>
                  <a:ext cx="47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15" name="Ink 1214">
                  <a:extLst>
                    <a:ext uri="{FF2B5EF4-FFF2-40B4-BE49-F238E27FC236}">
                      <a16:creationId xmlns:a16="http://schemas.microsoft.com/office/drawing/2014/main" id="{11B3D864-E7A1-4F42-8176-4CD1552491EF}"/>
                    </a:ext>
                  </a:extLst>
                </p14:cNvPr>
                <p14:cNvContentPartPr/>
                <p14:nvPr/>
              </p14:nvContentPartPr>
              <p14:xfrm>
                <a:off x="7563180" y="1989840"/>
                <a:ext cx="360" cy="2520"/>
              </p14:xfrm>
            </p:contentPart>
          </mc:Choice>
          <mc:Fallback>
            <p:pic>
              <p:nvPicPr>
                <p:cNvPr id="1215" name="Ink 1214">
                  <a:extLst>
                    <a:ext uri="{FF2B5EF4-FFF2-40B4-BE49-F238E27FC236}">
                      <a16:creationId xmlns:a16="http://schemas.microsoft.com/office/drawing/2014/main" id="{11B3D864-E7A1-4F42-8176-4CD1552491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45180" y="1972200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16" name="Ink 1215">
                  <a:extLst>
                    <a:ext uri="{FF2B5EF4-FFF2-40B4-BE49-F238E27FC236}">
                      <a16:creationId xmlns:a16="http://schemas.microsoft.com/office/drawing/2014/main" id="{818E62D8-E703-4838-92DE-262090E0D158}"/>
                    </a:ext>
                  </a:extLst>
                </p14:cNvPr>
                <p14:cNvContentPartPr/>
                <p14:nvPr/>
              </p14:nvContentPartPr>
              <p14:xfrm>
                <a:off x="7575060" y="2042760"/>
                <a:ext cx="360" cy="2880"/>
              </p14:xfrm>
            </p:contentPart>
          </mc:Choice>
          <mc:Fallback>
            <p:pic>
              <p:nvPicPr>
                <p:cNvPr id="1216" name="Ink 1215">
                  <a:extLst>
                    <a:ext uri="{FF2B5EF4-FFF2-40B4-BE49-F238E27FC236}">
                      <a16:creationId xmlns:a16="http://schemas.microsoft.com/office/drawing/2014/main" id="{818E62D8-E703-4838-92DE-262090E0D1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57060" y="2024760"/>
                  <a:ext cx="360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21" name="Ink 1220">
                <a:extLst>
                  <a:ext uri="{FF2B5EF4-FFF2-40B4-BE49-F238E27FC236}">
                    <a16:creationId xmlns:a16="http://schemas.microsoft.com/office/drawing/2014/main" id="{2D2C69AB-D08B-4D5F-AAE2-ACC2A67A29EB}"/>
                  </a:ext>
                </a:extLst>
              </p14:cNvPr>
              <p14:cNvContentPartPr/>
              <p14:nvPr/>
            </p14:nvContentPartPr>
            <p14:xfrm>
              <a:off x="7661460" y="2116920"/>
              <a:ext cx="360" cy="8640"/>
            </p14:xfrm>
          </p:contentPart>
        </mc:Choice>
        <mc:Fallback>
          <p:pic>
            <p:nvPicPr>
              <p:cNvPr id="1221" name="Ink 1220">
                <a:extLst>
                  <a:ext uri="{FF2B5EF4-FFF2-40B4-BE49-F238E27FC236}">
                    <a16:creationId xmlns:a16="http://schemas.microsoft.com/office/drawing/2014/main" id="{2D2C69AB-D08B-4D5F-AAE2-ACC2A67A29E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43820" y="2099280"/>
                <a:ext cx="3600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4029AFA3-7116-4B28-BA40-E15B76BCF3AC}"/>
              </a:ext>
            </a:extLst>
          </p:cNvPr>
          <p:cNvGrpSpPr/>
          <p:nvPr/>
        </p:nvGrpSpPr>
        <p:grpSpPr>
          <a:xfrm>
            <a:off x="8663340" y="1904160"/>
            <a:ext cx="259560" cy="286560"/>
            <a:chOff x="8663340" y="1904160"/>
            <a:chExt cx="25956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053C8E94-8100-4F61-98A2-99AE611726AC}"/>
                    </a:ext>
                  </a:extLst>
                </p14:cNvPr>
                <p14:cNvContentPartPr/>
                <p14:nvPr/>
              </p14:nvContentPartPr>
              <p14:xfrm>
                <a:off x="8663340" y="1904160"/>
                <a:ext cx="194760" cy="245160"/>
              </p14:xfrm>
            </p:contentPart>
          </mc:Choice>
          <mc:Fallback>
            <p:pic>
              <p:nvPicPr>
                <p:cNvPr id="1222" name="Ink 1221">
                  <a:extLst>
                    <a:ext uri="{FF2B5EF4-FFF2-40B4-BE49-F238E27FC236}">
                      <a16:creationId xmlns:a16="http://schemas.microsoft.com/office/drawing/2014/main" id="{053C8E94-8100-4F61-98A2-99AE611726A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5700" y="1886160"/>
                  <a:ext cx="230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223" name="Ink 1222">
                  <a:extLst>
                    <a:ext uri="{FF2B5EF4-FFF2-40B4-BE49-F238E27FC236}">
                      <a16:creationId xmlns:a16="http://schemas.microsoft.com/office/drawing/2014/main" id="{07D8D567-AD12-4D74-8FC4-0DED6C5A4BDE}"/>
                    </a:ext>
                  </a:extLst>
                </p14:cNvPr>
                <p14:cNvContentPartPr/>
                <p14:nvPr/>
              </p14:nvContentPartPr>
              <p14:xfrm>
                <a:off x="8709060" y="2149320"/>
                <a:ext cx="213840" cy="41400"/>
              </p14:xfrm>
            </p:contentPart>
          </mc:Choice>
          <mc:Fallback>
            <p:pic>
              <p:nvPicPr>
                <p:cNvPr id="1223" name="Ink 1222">
                  <a:extLst>
                    <a:ext uri="{FF2B5EF4-FFF2-40B4-BE49-F238E27FC236}">
                      <a16:creationId xmlns:a16="http://schemas.microsoft.com/office/drawing/2014/main" id="{07D8D567-AD12-4D74-8FC4-0DED6C5A4BD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91420" y="2131680"/>
                  <a:ext cx="2494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3" name="Group 1232">
            <a:extLst>
              <a:ext uri="{FF2B5EF4-FFF2-40B4-BE49-F238E27FC236}">
                <a16:creationId xmlns:a16="http://schemas.microsoft.com/office/drawing/2014/main" id="{04A08706-6120-419A-B133-E9610AC88BEE}"/>
              </a:ext>
            </a:extLst>
          </p:cNvPr>
          <p:cNvGrpSpPr/>
          <p:nvPr/>
        </p:nvGrpSpPr>
        <p:grpSpPr>
          <a:xfrm>
            <a:off x="9187140" y="1890480"/>
            <a:ext cx="1423080" cy="317520"/>
            <a:chOff x="9187140" y="1890480"/>
            <a:chExt cx="142308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224" name="Ink 1223">
                  <a:extLst>
                    <a:ext uri="{FF2B5EF4-FFF2-40B4-BE49-F238E27FC236}">
                      <a16:creationId xmlns:a16="http://schemas.microsoft.com/office/drawing/2014/main" id="{0036EAE4-6A40-4B3A-8E64-D076F9F14215}"/>
                    </a:ext>
                  </a:extLst>
                </p14:cNvPr>
                <p14:cNvContentPartPr/>
                <p14:nvPr/>
              </p14:nvContentPartPr>
              <p14:xfrm>
                <a:off x="9187140" y="1968600"/>
                <a:ext cx="119880" cy="203760"/>
              </p14:xfrm>
            </p:contentPart>
          </mc:Choice>
          <mc:Fallback>
            <p:pic>
              <p:nvPicPr>
                <p:cNvPr id="1224" name="Ink 1223">
                  <a:extLst>
                    <a:ext uri="{FF2B5EF4-FFF2-40B4-BE49-F238E27FC236}">
                      <a16:creationId xmlns:a16="http://schemas.microsoft.com/office/drawing/2014/main" id="{0036EAE4-6A40-4B3A-8E64-D076F9F142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69500" y="1950600"/>
                  <a:ext cx="155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DDD8501A-B978-442E-9338-CA2261FF701C}"/>
                    </a:ext>
                  </a:extLst>
                </p14:cNvPr>
                <p14:cNvContentPartPr/>
                <p14:nvPr/>
              </p14:nvContentPartPr>
              <p14:xfrm>
                <a:off x="9305940" y="2024040"/>
                <a:ext cx="219240" cy="183960"/>
              </p14:xfrm>
            </p:contentPart>
          </mc:Choice>
          <mc:Fallback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DDD8501A-B978-442E-9338-CA2261FF70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88300" y="2006040"/>
                  <a:ext cx="254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97D35BDD-E95E-4B0B-80F7-6E8FC95132AB}"/>
                    </a:ext>
                  </a:extLst>
                </p14:cNvPr>
                <p14:cNvContentPartPr/>
                <p14:nvPr/>
              </p14:nvContentPartPr>
              <p14:xfrm>
                <a:off x="9664500" y="1906320"/>
                <a:ext cx="129600" cy="268200"/>
              </p14:xfrm>
            </p:contentPart>
          </mc:Choice>
          <mc:Fallback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97D35BDD-E95E-4B0B-80F7-6E8FC95132A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46500" y="1888320"/>
                  <a:ext cx="1652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27" name="Ink 1226">
                  <a:extLst>
                    <a:ext uri="{FF2B5EF4-FFF2-40B4-BE49-F238E27FC236}">
                      <a16:creationId xmlns:a16="http://schemas.microsoft.com/office/drawing/2014/main" id="{1C72E15C-38E2-4C38-AEBE-C0EA415C5C1C}"/>
                    </a:ext>
                  </a:extLst>
                </p14:cNvPr>
                <p14:cNvContentPartPr/>
                <p14:nvPr/>
              </p14:nvContentPartPr>
              <p14:xfrm>
                <a:off x="9634620" y="1987680"/>
                <a:ext cx="321120" cy="110160"/>
              </p14:xfrm>
            </p:contentPart>
          </mc:Choice>
          <mc:Fallback>
            <p:pic>
              <p:nvPicPr>
                <p:cNvPr id="1227" name="Ink 1226">
                  <a:extLst>
                    <a:ext uri="{FF2B5EF4-FFF2-40B4-BE49-F238E27FC236}">
                      <a16:creationId xmlns:a16="http://schemas.microsoft.com/office/drawing/2014/main" id="{1C72E15C-38E2-4C38-AEBE-C0EA415C5C1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16980" y="1970040"/>
                  <a:ext cx="356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28" name="Ink 1227">
                  <a:extLst>
                    <a:ext uri="{FF2B5EF4-FFF2-40B4-BE49-F238E27FC236}">
                      <a16:creationId xmlns:a16="http://schemas.microsoft.com/office/drawing/2014/main" id="{49A68645-36E5-4E75-9715-1E6B4BEE1C07}"/>
                    </a:ext>
                  </a:extLst>
                </p14:cNvPr>
                <p14:cNvContentPartPr/>
                <p14:nvPr/>
              </p14:nvContentPartPr>
              <p14:xfrm>
                <a:off x="9903540" y="1890480"/>
                <a:ext cx="234720" cy="266040"/>
              </p14:xfrm>
            </p:contentPart>
          </mc:Choice>
          <mc:Fallback>
            <p:pic>
              <p:nvPicPr>
                <p:cNvPr id="1228" name="Ink 1227">
                  <a:extLst>
                    <a:ext uri="{FF2B5EF4-FFF2-40B4-BE49-F238E27FC236}">
                      <a16:creationId xmlns:a16="http://schemas.microsoft.com/office/drawing/2014/main" id="{49A68645-36E5-4E75-9715-1E6B4BEE1C0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85540" y="1872480"/>
                  <a:ext cx="270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29" name="Ink 1228">
                  <a:extLst>
                    <a:ext uri="{FF2B5EF4-FFF2-40B4-BE49-F238E27FC236}">
                      <a16:creationId xmlns:a16="http://schemas.microsoft.com/office/drawing/2014/main" id="{C90C0F53-1BE0-425A-8885-58299A32838F}"/>
                    </a:ext>
                  </a:extLst>
                </p14:cNvPr>
                <p14:cNvContentPartPr/>
                <p14:nvPr/>
              </p14:nvContentPartPr>
              <p14:xfrm>
                <a:off x="10180740" y="2022600"/>
                <a:ext cx="128520" cy="102960"/>
              </p14:xfrm>
            </p:contentPart>
          </mc:Choice>
          <mc:Fallback>
            <p:pic>
              <p:nvPicPr>
                <p:cNvPr id="1229" name="Ink 1228">
                  <a:extLst>
                    <a:ext uri="{FF2B5EF4-FFF2-40B4-BE49-F238E27FC236}">
                      <a16:creationId xmlns:a16="http://schemas.microsoft.com/office/drawing/2014/main" id="{C90C0F53-1BE0-425A-8885-58299A32838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3100" y="2004600"/>
                  <a:ext cx="164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32" name="Ink 1231">
                  <a:extLst>
                    <a:ext uri="{FF2B5EF4-FFF2-40B4-BE49-F238E27FC236}">
                      <a16:creationId xmlns:a16="http://schemas.microsoft.com/office/drawing/2014/main" id="{DB0B8F97-D8B7-4CA0-8EE4-3D8974906C89}"/>
                    </a:ext>
                  </a:extLst>
                </p14:cNvPr>
                <p14:cNvContentPartPr/>
                <p14:nvPr/>
              </p14:nvContentPartPr>
              <p14:xfrm>
                <a:off x="10379100" y="1911360"/>
                <a:ext cx="231120" cy="189000"/>
              </p14:xfrm>
            </p:contentPart>
          </mc:Choice>
          <mc:Fallback>
            <p:pic>
              <p:nvPicPr>
                <p:cNvPr id="1232" name="Ink 1231">
                  <a:extLst>
                    <a:ext uri="{FF2B5EF4-FFF2-40B4-BE49-F238E27FC236}">
                      <a16:creationId xmlns:a16="http://schemas.microsoft.com/office/drawing/2014/main" id="{DB0B8F97-D8B7-4CA0-8EE4-3D8974906C8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61100" y="1893720"/>
                  <a:ext cx="2667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6" name="Group 1235">
            <a:extLst>
              <a:ext uri="{FF2B5EF4-FFF2-40B4-BE49-F238E27FC236}">
                <a16:creationId xmlns:a16="http://schemas.microsoft.com/office/drawing/2014/main" id="{C880E5E2-987A-459B-956B-D34BA45DF7CF}"/>
              </a:ext>
            </a:extLst>
          </p:cNvPr>
          <p:cNvGrpSpPr/>
          <p:nvPr/>
        </p:nvGrpSpPr>
        <p:grpSpPr>
          <a:xfrm>
            <a:off x="6149820" y="2489160"/>
            <a:ext cx="385200" cy="338040"/>
            <a:chOff x="6149820" y="2489160"/>
            <a:chExt cx="38520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34" name="Ink 1233">
                  <a:extLst>
                    <a:ext uri="{FF2B5EF4-FFF2-40B4-BE49-F238E27FC236}">
                      <a16:creationId xmlns:a16="http://schemas.microsoft.com/office/drawing/2014/main" id="{065941D3-513E-4801-8788-38BB9563C241}"/>
                    </a:ext>
                  </a:extLst>
                </p14:cNvPr>
                <p14:cNvContentPartPr/>
                <p14:nvPr/>
              </p14:nvContentPartPr>
              <p14:xfrm>
                <a:off x="6149820" y="2489160"/>
                <a:ext cx="275040" cy="336960"/>
              </p14:xfrm>
            </p:contentPart>
          </mc:Choice>
          <mc:Fallback>
            <p:pic>
              <p:nvPicPr>
                <p:cNvPr id="1234" name="Ink 1233">
                  <a:extLst>
                    <a:ext uri="{FF2B5EF4-FFF2-40B4-BE49-F238E27FC236}">
                      <a16:creationId xmlns:a16="http://schemas.microsoft.com/office/drawing/2014/main" id="{065941D3-513E-4801-8788-38BB9563C24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31820" y="2471160"/>
                  <a:ext cx="310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35" name="Ink 1234">
                  <a:extLst>
                    <a:ext uri="{FF2B5EF4-FFF2-40B4-BE49-F238E27FC236}">
                      <a16:creationId xmlns:a16="http://schemas.microsoft.com/office/drawing/2014/main" id="{3C54FCB3-C3F2-4763-9CD2-C0A5F4B7FEA5}"/>
                    </a:ext>
                  </a:extLst>
                </p14:cNvPr>
                <p14:cNvContentPartPr/>
                <p14:nvPr/>
              </p14:nvContentPartPr>
              <p14:xfrm>
                <a:off x="6186540" y="2812800"/>
                <a:ext cx="348480" cy="14400"/>
              </p14:xfrm>
            </p:contentPart>
          </mc:Choice>
          <mc:Fallback>
            <p:pic>
              <p:nvPicPr>
                <p:cNvPr id="1235" name="Ink 1234">
                  <a:extLst>
                    <a:ext uri="{FF2B5EF4-FFF2-40B4-BE49-F238E27FC236}">
                      <a16:creationId xmlns:a16="http://schemas.microsoft.com/office/drawing/2014/main" id="{3C54FCB3-C3F2-4763-9CD2-C0A5F4B7FEA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68900" y="2794800"/>
                  <a:ext cx="3841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37" name="Ink 1236">
                <a:extLst>
                  <a:ext uri="{FF2B5EF4-FFF2-40B4-BE49-F238E27FC236}">
                    <a16:creationId xmlns:a16="http://schemas.microsoft.com/office/drawing/2014/main" id="{B693E85C-7A25-4891-B0FE-BBC52F9EBC06}"/>
                  </a:ext>
                </a:extLst>
              </p14:cNvPr>
              <p14:cNvContentPartPr/>
              <p14:nvPr/>
            </p14:nvContentPartPr>
            <p14:xfrm>
              <a:off x="7648860" y="2598600"/>
              <a:ext cx="360" cy="5400"/>
            </p14:xfrm>
          </p:contentPart>
        </mc:Choice>
        <mc:Fallback>
          <p:pic>
            <p:nvPicPr>
              <p:cNvPr id="1237" name="Ink 1236">
                <a:extLst>
                  <a:ext uri="{FF2B5EF4-FFF2-40B4-BE49-F238E27FC236}">
                    <a16:creationId xmlns:a16="http://schemas.microsoft.com/office/drawing/2014/main" id="{B693E85C-7A25-4891-B0FE-BBC52F9EBC0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630860" y="2580600"/>
                <a:ext cx="360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0" name="Group 1239">
            <a:extLst>
              <a:ext uri="{FF2B5EF4-FFF2-40B4-BE49-F238E27FC236}">
                <a16:creationId xmlns:a16="http://schemas.microsoft.com/office/drawing/2014/main" id="{C7BA18DB-7317-4007-99FC-B10DCE4FA4F8}"/>
              </a:ext>
            </a:extLst>
          </p:cNvPr>
          <p:cNvGrpSpPr/>
          <p:nvPr/>
        </p:nvGrpSpPr>
        <p:grpSpPr>
          <a:xfrm>
            <a:off x="8648220" y="2645040"/>
            <a:ext cx="247680" cy="276480"/>
            <a:chOff x="8648220" y="2645040"/>
            <a:chExt cx="2476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38" name="Ink 1237">
                  <a:extLst>
                    <a:ext uri="{FF2B5EF4-FFF2-40B4-BE49-F238E27FC236}">
                      <a16:creationId xmlns:a16="http://schemas.microsoft.com/office/drawing/2014/main" id="{A00CDC61-4B18-4BCF-870D-D9542DE352B4}"/>
                    </a:ext>
                  </a:extLst>
                </p14:cNvPr>
                <p14:cNvContentPartPr/>
                <p14:nvPr/>
              </p14:nvContentPartPr>
              <p14:xfrm>
                <a:off x="8649660" y="2645040"/>
                <a:ext cx="193680" cy="268560"/>
              </p14:xfrm>
            </p:contentPart>
          </mc:Choice>
          <mc:Fallback>
            <p:pic>
              <p:nvPicPr>
                <p:cNvPr id="1238" name="Ink 1237">
                  <a:extLst>
                    <a:ext uri="{FF2B5EF4-FFF2-40B4-BE49-F238E27FC236}">
                      <a16:creationId xmlns:a16="http://schemas.microsoft.com/office/drawing/2014/main" id="{A00CDC61-4B18-4BCF-870D-D9542DE352B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32020" y="2627040"/>
                  <a:ext cx="229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39" name="Ink 1238">
                  <a:extLst>
                    <a:ext uri="{FF2B5EF4-FFF2-40B4-BE49-F238E27FC236}">
                      <a16:creationId xmlns:a16="http://schemas.microsoft.com/office/drawing/2014/main" id="{C157E1C6-459D-4873-8DB9-C1B5ABBF93DB}"/>
                    </a:ext>
                  </a:extLst>
                </p14:cNvPr>
                <p14:cNvContentPartPr/>
                <p14:nvPr/>
              </p14:nvContentPartPr>
              <p14:xfrm>
                <a:off x="8648220" y="2894520"/>
                <a:ext cx="247680" cy="27000"/>
              </p14:xfrm>
            </p:contentPart>
          </mc:Choice>
          <mc:Fallback>
            <p:pic>
              <p:nvPicPr>
                <p:cNvPr id="1239" name="Ink 1238">
                  <a:extLst>
                    <a:ext uri="{FF2B5EF4-FFF2-40B4-BE49-F238E27FC236}">
                      <a16:creationId xmlns:a16="http://schemas.microsoft.com/office/drawing/2014/main" id="{C157E1C6-459D-4873-8DB9-C1B5ABBF93D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30580" y="2876520"/>
                  <a:ext cx="2833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4AEC9361-1D9B-4885-B895-328E6A17D124}"/>
              </a:ext>
            </a:extLst>
          </p:cNvPr>
          <p:cNvGrpSpPr/>
          <p:nvPr/>
        </p:nvGrpSpPr>
        <p:grpSpPr>
          <a:xfrm>
            <a:off x="9155820" y="2515440"/>
            <a:ext cx="941760" cy="336600"/>
            <a:chOff x="9155820" y="2515440"/>
            <a:chExt cx="94176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41" name="Ink 1240">
                  <a:extLst>
                    <a:ext uri="{FF2B5EF4-FFF2-40B4-BE49-F238E27FC236}">
                      <a16:creationId xmlns:a16="http://schemas.microsoft.com/office/drawing/2014/main" id="{8DBD11A5-6E07-42BE-8928-1BF12930BD30}"/>
                    </a:ext>
                  </a:extLst>
                </p14:cNvPr>
                <p14:cNvContentPartPr/>
                <p14:nvPr/>
              </p14:nvContentPartPr>
              <p14:xfrm>
                <a:off x="9155820" y="2587440"/>
                <a:ext cx="163080" cy="240840"/>
              </p14:xfrm>
            </p:contentPart>
          </mc:Choice>
          <mc:Fallback>
            <p:pic>
              <p:nvPicPr>
                <p:cNvPr id="1241" name="Ink 1240">
                  <a:extLst>
                    <a:ext uri="{FF2B5EF4-FFF2-40B4-BE49-F238E27FC236}">
                      <a16:creationId xmlns:a16="http://schemas.microsoft.com/office/drawing/2014/main" id="{8DBD11A5-6E07-42BE-8928-1BF12930BD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37820" y="2569440"/>
                  <a:ext cx="198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42" name="Ink 1241">
                  <a:extLst>
                    <a:ext uri="{FF2B5EF4-FFF2-40B4-BE49-F238E27FC236}">
                      <a16:creationId xmlns:a16="http://schemas.microsoft.com/office/drawing/2014/main" id="{C1205724-D2EC-4668-B8B7-FCBF1B10AE88}"/>
                    </a:ext>
                  </a:extLst>
                </p14:cNvPr>
                <p14:cNvContentPartPr/>
                <p14:nvPr/>
              </p14:nvContentPartPr>
              <p14:xfrm>
                <a:off x="9183900" y="2803440"/>
                <a:ext cx="150480" cy="48600"/>
              </p14:xfrm>
            </p:contentPart>
          </mc:Choice>
          <mc:Fallback>
            <p:pic>
              <p:nvPicPr>
                <p:cNvPr id="1242" name="Ink 1241">
                  <a:extLst>
                    <a:ext uri="{FF2B5EF4-FFF2-40B4-BE49-F238E27FC236}">
                      <a16:creationId xmlns:a16="http://schemas.microsoft.com/office/drawing/2014/main" id="{C1205724-D2EC-4668-B8B7-FCBF1B10AE8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165900" y="2785440"/>
                  <a:ext cx="186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43" name="Ink 1242">
                  <a:extLst>
                    <a:ext uri="{FF2B5EF4-FFF2-40B4-BE49-F238E27FC236}">
                      <a16:creationId xmlns:a16="http://schemas.microsoft.com/office/drawing/2014/main" id="{F8F84AC3-646B-4ECE-8DD1-0E3C29724F42}"/>
                    </a:ext>
                  </a:extLst>
                </p14:cNvPr>
                <p14:cNvContentPartPr/>
                <p14:nvPr/>
              </p14:nvContentPartPr>
              <p14:xfrm>
                <a:off x="9382980" y="2646120"/>
                <a:ext cx="100800" cy="144720"/>
              </p14:xfrm>
            </p:contentPart>
          </mc:Choice>
          <mc:Fallback>
            <p:pic>
              <p:nvPicPr>
                <p:cNvPr id="1243" name="Ink 1242">
                  <a:extLst>
                    <a:ext uri="{FF2B5EF4-FFF2-40B4-BE49-F238E27FC236}">
                      <a16:creationId xmlns:a16="http://schemas.microsoft.com/office/drawing/2014/main" id="{F8F84AC3-646B-4ECE-8DD1-0E3C29724F4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64980" y="2628120"/>
                  <a:ext cx="136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45" name="Ink 1244">
                  <a:extLst>
                    <a:ext uri="{FF2B5EF4-FFF2-40B4-BE49-F238E27FC236}">
                      <a16:creationId xmlns:a16="http://schemas.microsoft.com/office/drawing/2014/main" id="{72CF0BE2-EFC8-4851-8ED1-BDAB1299B42E}"/>
                    </a:ext>
                  </a:extLst>
                </p14:cNvPr>
                <p14:cNvContentPartPr/>
                <p14:nvPr/>
              </p14:nvContentPartPr>
              <p14:xfrm>
                <a:off x="9548940" y="2551800"/>
                <a:ext cx="144720" cy="244800"/>
              </p14:xfrm>
            </p:contentPart>
          </mc:Choice>
          <mc:Fallback>
            <p:pic>
              <p:nvPicPr>
                <p:cNvPr id="1245" name="Ink 1244">
                  <a:extLst>
                    <a:ext uri="{FF2B5EF4-FFF2-40B4-BE49-F238E27FC236}">
                      <a16:creationId xmlns:a16="http://schemas.microsoft.com/office/drawing/2014/main" id="{72CF0BE2-EFC8-4851-8ED1-BDAB1299B42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30940" y="2533800"/>
                  <a:ext cx="180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246" name="Ink 1245">
                  <a:extLst>
                    <a:ext uri="{FF2B5EF4-FFF2-40B4-BE49-F238E27FC236}">
                      <a16:creationId xmlns:a16="http://schemas.microsoft.com/office/drawing/2014/main" id="{A4F7A451-AE10-4883-813E-58A698D6A939}"/>
                    </a:ext>
                  </a:extLst>
                </p14:cNvPr>
                <p14:cNvContentPartPr/>
                <p14:nvPr/>
              </p14:nvContentPartPr>
              <p14:xfrm>
                <a:off x="9774300" y="2706600"/>
                <a:ext cx="116640" cy="62280"/>
              </p14:xfrm>
            </p:contentPart>
          </mc:Choice>
          <mc:Fallback>
            <p:pic>
              <p:nvPicPr>
                <p:cNvPr id="1246" name="Ink 1245">
                  <a:extLst>
                    <a:ext uri="{FF2B5EF4-FFF2-40B4-BE49-F238E27FC236}">
                      <a16:creationId xmlns:a16="http://schemas.microsoft.com/office/drawing/2014/main" id="{A4F7A451-AE10-4883-813E-58A698D6A93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56300" y="2688960"/>
                  <a:ext cx="152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247" name="Ink 1246">
                  <a:extLst>
                    <a:ext uri="{FF2B5EF4-FFF2-40B4-BE49-F238E27FC236}">
                      <a16:creationId xmlns:a16="http://schemas.microsoft.com/office/drawing/2014/main" id="{0CB04A04-921D-4836-B274-031BB1D9C139}"/>
                    </a:ext>
                  </a:extLst>
                </p14:cNvPr>
                <p14:cNvContentPartPr/>
                <p14:nvPr/>
              </p14:nvContentPartPr>
              <p14:xfrm>
                <a:off x="9974820" y="2515440"/>
                <a:ext cx="122760" cy="236520"/>
              </p14:xfrm>
            </p:contentPart>
          </mc:Choice>
          <mc:Fallback>
            <p:pic>
              <p:nvPicPr>
                <p:cNvPr id="1247" name="Ink 1246">
                  <a:extLst>
                    <a:ext uri="{FF2B5EF4-FFF2-40B4-BE49-F238E27FC236}">
                      <a16:creationId xmlns:a16="http://schemas.microsoft.com/office/drawing/2014/main" id="{0CB04A04-921D-4836-B274-031BB1D9C1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56820" y="2497440"/>
                  <a:ext cx="158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248" name="Ink 1247">
                  <a:extLst>
                    <a:ext uri="{FF2B5EF4-FFF2-40B4-BE49-F238E27FC236}">
                      <a16:creationId xmlns:a16="http://schemas.microsoft.com/office/drawing/2014/main" id="{341E91DC-E58C-47C2-B37A-553996D70D91}"/>
                    </a:ext>
                  </a:extLst>
                </p14:cNvPr>
                <p14:cNvContentPartPr/>
                <p14:nvPr/>
              </p14:nvContentPartPr>
              <p14:xfrm>
                <a:off x="10014060" y="2682120"/>
                <a:ext cx="65160" cy="138240"/>
              </p14:xfrm>
            </p:contentPart>
          </mc:Choice>
          <mc:Fallback>
            <p:pic>
              <p:nvPicPr>
                <p:cNvPr id="1248" name="Ink 1247">
                  <a:extLst>
                    <a:ext uri="{FF2B5EF4-FFF2-40B4-BE49-F238E27FC236}">
                      <a16:creationId xmlns:a16="http://schemas.microsoft.com/office/drawing/2014/main" id="{341E91DC-E58C-47C2-B37A-553996D70D9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96420" y="2664480"/>
                  <a:ext cx="10080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250" name="Ink 1249">
                <a:extLst>
                  <a:ext uri="{FF2B5EF4-FFF2-40B4-BE49-F238E27FC236}">
                    <a16:creationId xmlns:a16="http://schemas.microsoft.com/office/drawing/2014/main" id="{5361DB3E-397E-4308-8C78-0453886775FF}"/>
                  </a:ext>
                </a:extLst>
              </p14:cNvPr>
              <p14:cNvContentPartPr/>
              <p14:nvPr/>
            </p14:nvContentPartPr>
            <p14:xfrm>
              <a:off x="3551800" y="4077107"/>
              <a:ext cx="17640" cy="1080"/>
            </p14:xfrm>
          </p:contentPart>
        </mc:Choice>
        <mc:Fallback>
          <p:pic>
            <p:nvPicPr>
              <p:cNvPr id="1250" name="Ink 1249">
                <a:extLst>
                  <a:ext uri="{FF2B5EF4-FFF2-40B4-BE49-F238E27FC236}">
                    <a16:creationId xmlns:a16="http://schemas.microsoft.com/office/drawing/2014/main" id="{5361DB3E-397E-4308-8C78-0453886775F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534160" y="4059467"/>
                <a:ext cx="53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251" name="Ink 1250">
                <a:extLst>
                  <a:ext uri="{FF2B5EF4-FFF2-40B4-BE49-F238E27FC236}">
                    <a16:creationId xmlns:a16="http://schemas.microsoft.com/office/drawing/2014/main" id="{4AA092F0-8198-4E0C-AB05-A914F753BE0C}"/>
                  </a:ext>
                </a:extLst>
              </p14:cNvPr>
              <p14:cNvContentPartPr/>
              <p14:nvPr/>
            </p14:nvContentPartPr>
            <p14:xfrm>
              <a:off x="3998200" y="4537187"/>
              <a:ext cx="3240" cy="2160"/>
            </p14:xfrm>
          </p:contentPart>
        </mc:Choice>
        <mc:Fallback>
          <p:pic>
            <p:nvPicPr>
              <p:cNvPr id="1251" name="Ink 1250">
                <a:extLst>
                  <a:ext uri="{FF2B5EF4-FFF2-40B4-BE49-F238E27FC236}">
                    <a16:creationId xmlns:a16="http://schemas.microsoft.com/office/drawing/2014/main" id="{4AA092F0-8198-4E0C-AB05-A914F753BE0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980200" y="4519187"/>
                <a:ext cx="388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252" name="Ink 1251">
                <a:extLst>
                  <a:ext uri="{FF2B5EF4-FFF2-40B4-BE49-F238E27FC236}">
                    <a16:creationId xmlns:a16="http://schemas.microsoft.com/office/drawing/2014/main" id="{6032338F-F9A6-45FD-A013-0D2ED9FDBFD1}"/>
                  </a:ext>
                </a:extLst>
              </p14:cNvPr>
              <p14:cNvContentPartPr/>
              <p14:nvPr/>
            </p14:nvContentPartPr>
            <p14:xfrm>
              <a:off x="4457560" y="4081787"/>
              <a:ext cx="360" cy="4320"/>
            </p14:xfrm>
          </p:contentPart>
        </mc:Choice>
        <mc:Fallback>
          <p:pic>
            <p:nvPicPr>
              <p:cNvPr id="1252" name="Ink 1251">
                <a:extLst>
                  <a:ext uri="{FF2B5EF4-FFF2-40B4-BE49-F238E27FC236}">
                    <a16:creationId xmlns:a16="http://schemas.microsoft.com/office/drawing/2014/main" id="{6032338F-F9A6-45FD-A013-0D2ED9FDBFD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439920" y="4064147"/>
                <a:ext cx="3600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72A18DB8-0917-4D7F-A116-A429044028C7}"/>
              </a:ext>
            </a:extLst>
          </p:cNvPr>
          <p:cNvGrpSpPr/>
          <p:nvPr/>
        </p:nvGrpSpPr>
        <p:grpSpPr>
          <a:xfrm>
            <a:off x="7598560" y="1229147"/>
            <a:ext cx="98540" cy="8293"/>
            <a:chOff x="7598560" y="1229147"/>
            <a:chExt cx="98540" cy="829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EEF8C02A-87EC-4773-B99E-4B66D789781A}"/>
                    </a:ext>
                  </a:extLst>
                </p14:cNvPr>
                <p14:cNvContentPartPr/>
                <p14:nvPr/>
              </p14:nvContentPartPr>
              <p14:xfrm>
                <a:off x="7631220" y="1236360"/>
                <a:ext cx="360" cy="360"/>
              </p14:xfrm>
            </p:contentPart>
          </mc:Choice>
          <mc:Fallback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EEF8C02A-87EC-4773-B99E-4B66D78978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3220" y="1218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EB34A669-9AB0-4C8C-B004-9F1BA49D4B0A}"/>
                    </a:ext>
                  </a:extLst>
                </p14:cNvPr>
                <p14:cNvContentPartPr/>
                <p14:nvPr/>
              </p14:nvContentPartPr>
              <p14:xfrm>
                <a:off x="7667220" y="1229160"/>
                <a:ext cx="29880" cy="8280"/>
              </p14:xfrm>
            </p:contentPart>
          </mc:Choice>
          <mc:Fallback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EB34A669-9AB0-4C8C-B004-9F1BA49D4B0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49580" y="1211160"/>
                  <a:ext cx="65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53" name="Ink 1252">
                  <a:extLst>
                    <a:ext uri="{FF2B5EF4-FFF2-40B4-BE49-F238E27FC236}">
                      <a16:creationId xmlns:a16="http://schemas.microsoft.com/office/drawing/2014/main" id="{D3C734A8-71E6-4F8E-99E1-A791055C7056}"/>
                    </a:ext>
                  </a:extLst>
                </p14:cNvPr>
                <p14:cNvContentPartPr/>
                <p14:nvPr/>
              </p14:nvContentPartPr>
              <p14:xfrm>
                <a:off x="7598560" y="1229147"/>
                <a:ext cx="27000" cy="5040"/>
              </p14:xfrm>
            </p:contentPart>
          </mc:Choice>
          <mc:Fallback>
            <p:pic>
              <p:nvPicPr>
                <p:cNvPr id="1253" name="Ink 1252">
                  <a:extLst>
                    <a:ext uri="{FF2B5EF4-FFF2-40B4-BE49-F238E27FC236}">
                      <a16:creationId xmlns:a16="http://schemas.microsoft.com/office/drawing/2014/main" id="{D3C734A8-71E6-4F8E-99E1-A791055C70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80560" y="1211507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2937B055-1DAB-44D5-8D42-23F4DFB51CB9}"/>
              </a:ext>
            </a:extLst>
          </p:cNvPr>
          <p:cNvGrpSpPr/>
          <p:nvPr/>
        </p:nvGrpSpPr>
        <p:grpSpPr>
          <a:xfrm>
            <a:off x="7585600" y="1340027"/>
            <a:ext cx="150740" cy="89293"/>
            <a:chOff x="7585600" y="1340027"/>
            <a:chExt cx="150740" cy="8929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3F563418-D55F-4730-9303-EB2A61B39798}"/>
                    </a:ext>
                  </a:extLst>
                </p14:cNvPr>
                <p14:cNvContentPartPr/>
                <p14:nvPr/>
              </p14:nvContentPartPr>
              <p14:xfrm>
                <a:off x="7588740" y="1349040"/>
                <a:ext cx="360" cy="360"/>
              </p14:xfrm>
            </p:contentPart>
          </mc:Choice>
          <mc:Fallback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3F563418-D55F-4730-9303-EB2A61B397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70740" y="13310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70077759-B33E-4548-9EDB-063480A88509}"/>
                    </a:ext>
                  </a:extLst>
                </p14:cNvPr>
                <p14:cNvContentPartPr/>
                <p14:nvPr/>
              </p14:nvContentPartPr>
              <p14:xfrm>
                <a:off x="7663260" y="1413120"/>
                <a:ext cx="6120" cy="16200"/>
              </p14:xfrm>
            </p:contentPart>
          </mc:Choice>
          <mc:Fallback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70077759-B33E-4548-9EDB-063480A885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45620" y="1395480"/>
                  <a:ext cx="41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B03DF457-7BA2-4535-9E01-EB64EF221280}"/>
                    </a:ext>
                  </a:extLst>
                </p14:cNvPr>
                <p14:cNvContentPartPr/>
                <p14:nvPr/>
              </p14:nvContentPartPr>
              <p14:xfrm>
                <a:off x="7734540" y="1349760"/>
                <a:ext cx="1800" cy="1080"/>
              </p14:xfrm>
            </p:contentPart>
          </mc:Choice>
          <mc:Fallback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B03DF457-7BA2-4535-9E01-EB64EF2212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16900" y="1331760"/>
                  <a:ext cx="37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54" name="Ink 1253">
                  <a:extLst>
                    <a:ext uri="{FF2B5EF4-FFF2-40B4-BE49-F238E27FC236}">
                      <a16:creationId xmlns:a16="http://schemas.microsoft.com/office/drawing/2014/main" id="{DB9740D3-14C3-4459-8097-37686EF70591}"/>
                    </a:ext>
                  </a:extLst>
                </p14:cNvPr>
                <p14:cNvContentPartPr/>
                <p14:nvPr/>
              </p14:nvContentPartPr>
              <p14:xfrm>
                <a:off x="7585600" y="1340027"/>
                <a:ext cx="360" cy="360"/>
              </p14:xfrm>
            </p:contentPart>
          </mc:Choice>
          <mc:Fallback>
            <p:pic>
              <p:nvPicPr>
                <p:cNvPr id="1254" name="Ink 1253">
                  <a:extLst>
                    <a:ext uri="{FF2B5EF4-FFF2-40B4-BE49-F238E27FC236}">
                      <a16:creationId xmlns:a16="http://schemas.microsoft.com/office/drawing/2014/main" id="{DB9740D3-14C3-4459-8097-37686EF705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7600" y="13220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0CE3930D-23FB-4B30-9FB4-ECA97E2BF53C}"/>
              </a:ext>
            </a:extLst>
          </p:cNvPr>
          <p:cNvGrpSpPr/>
          <p:nvPr/>
        </p:nvGrpSpPr>
        <p:grpSpPr>
          <a:xfrm>
            <a:off x="3944200" y="3906827"/>
            <a:ext cx="97920" cy="18360"/>
            <a:chOff x="3944200" y="3906827"/>
            <a:chExt cx="97920" cy="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57" name="Ink 1256">
                  <a:extLst>
                    <a:ext uri="{FF2B5EF4-FFF2-40B4-BE49-F238E27FC236}">
                      <a16:creationId xmlns:a16="http://schemas.microsoft.com/office/drawing/2014/main" id="{C5AA0988-A8AE-4EBB-B769-4A8BCF5336F0}"/>
                    </a:ext>
                  </a:extLst>
                </p14:cNvPr>
                <p14:cNvContentPartPr/>
                <p14:nvPr/>
              </p14:nvContentPartPr>
              <p14:xfrm>
                <a:off x="3944200" y="3909707"/>
                <a:ext cx="9000" cy="15480"/>
              </p14:xfrm>
            </p:contentPart>
          </mc:Choice>
          <mc:Fallback>
            <p:pic>
              <p:nvPicPr>
                <p:cNvPr id="1257" name="Ink 1256">
                  <a:extLst>
                    <a:ext uri="{FF2B5EF4-FFF2-40B4-BE49-F238E27FC236}">
                      <a16:creationId xmlns:a16="http://schemas.microsoft.com/office/drawing/2014/main" id="{C5AA0988-A8AE-4EBB-B769-4A8BCF5336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26560" y="3891707"/>
                  <a:ext cx="44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58" name="Ink 1257">
                  <a:extLst>
                    <a:ext uri="{FF2B5EF4-FFF2-40B4-BE49-F238E27FC236}">
                      <a16:creationId xmlns:a16="http://schemas.microsoft.com/office/drawing/2014/main" id="{C091BE74-D605-4BE8-A7F6-09A842D885F9}"/>
                    </a:ext>
                  </a:extLst>
                </p14:cNvPr>
                <p14:cNvContentPartPr/>
                <p14:nvPr/>
              </p14:nvContentPartPr>
              <p14:xfrm>
                <a:off x="4040680" y="3906827"/>
                <a:ext cx="1440" cy="6120"/>
              </p14:xfrm>
            </p:contentPart>
          </mc:Choice>
          <mc:Fallback>
            <p:pic>
              <p:nvPicPr>
                <p:cNvPr id="1258" name="Ink 1257">
                  <a:extLst>
                    <a:ext uri="{FF2B5EF4-FFF2-40B4-BE49-F238E27FC236}">
                      <a16:creationId xmlns:a16="http://schemas.microsoft.com/office/drawing/2014/main" id="{C091BE74-D605-4BE8-A7F6-09A842D885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22680" y="3888827"/>
                  <a:ext cx="3708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59" name="Ink 1258">
                <a:extLst>
                  <a:ext uri="{FF2B5EF4-FFF2-40B4-BE49-F238E27FC236}">
                    <a16:creationId xmlns:a16="http://schemas.microsoft.com/office/drawing/2014/main" id="{571C5052-0CF8-4A16-97AB-6FB7BC3DBAE3}"/>
                  </a:ext>
                </a:extLst>
              </p14:cNvPr>
              <p14:cNvContentPartPr/>
              <p14:nvPr/>
            </p14:nvContentPartPr>
            <p14:xfrm>
              <a:off x="4164520" y="4082867"/>
              <a:ext cx="5760" cy="12960"/>
            </p14:xfrm>
          </p:contentPart>
        </mc:Choice>
        <mc:Fallback>
          <p:pic>
            <p:nvPicPr>
              <p:cNvPr id="1259" name="Ink 1258">
                <a:extLst>
                  <a:ext uri="{FF2B5EF4-FFF2-40B4-BE49-F238E27FC236}">
                    <a16:creationId xmlns:a16="http://schemas.microsoft.com/office/drawing/2014/main" id="{571C5052-0CF8-4A16-97AB-6FB7BC3DBAE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46880" y="4065227"/>
                <a:ext cx="414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60" name="Ink 1259">
                <a:extLst>
                  <a:ext uri="{FF2B5EF4-FFF2-40B4-BE49-F238E27FC236}">
                    <a16:creationId xmlns:a16="http://schemas.microsoft.com/office/drawing/2014/main" id="{E700E6CC-9A39-4C05-82AF-4E641E942ADB}"/>
                  </a:ext>
                </a:extLst>
              </p14:cNvPr>
              <p14:cNvContentPartPr/>
              <p14:nvPr/>
            </p14:nvContentPartPr>
            <p14:xfrm>
              <a:off x="3838360" y="4061627"/>
              <a:ext cx="360" cy="360"/>
            </p14:xfrm>
          </p:contentPart>
        </mc:Choice>
        <mc:Fallback>
          <p:pic>
            <p:nvPicPr>
              <p:cNvPr id="1260" name="Ink 1259">
                <a:extLst>
                  <a:ext uri="{FF2B5EF4-FFF2-40B4-BE49-F238E27FC236}">
                    <a16:creationId xmlns:a16="http://schemas.microsoft.com/office/drawing/2014/main" id="{E700E6CC-9A39-4C05-82AF-4E641E942A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0720" y="40439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261" name="Ink 1260">
                <a:extLst>
                  <a:ext uri="{FF2B5EF4-FFF2-40B4-BE49-F238E27FC236}">
                    <a16:creationId xmlns:a16="http://schemas.microsoft.com/office/drawing/2014/main" id="{5C31B43B-E0F6-4162-AB7F-5CFA064C154A}"/>
                  </a:ext>
                </a:extLst>
              </p14:cNvPr>
              <p14:cNvContentPartPr/>
              <p14:nvPr/>
            </p14:nvContentPartPr>
            <p14:xfrm>
              <a:off x="3964720" y="4266827"/>
              <a:ext cx="1800" cy="6120"/>
            </p14:xfrm>
          </p:contentPart>
        </mc:Choice>
        <mc:Fallback>
          <p:pic>
            <p:nvPicPr>
              <p:cNvPr id="1261" name="Ink 1260">
                <a:extLst>
                  <a:ext uri="{FF2B5EF4-FFF2-40B4-BE49-F238E27FC236}">
                    <a16:creationId xmlns:a16="http://schemas.microsoft.com/office/drawing/2014/main" id="{5C31B43B-E0F6-4162-AB7F-5CFA064C154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946720" y="4248827"/>
                <a:ext cx="37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63" name="Ink 1262">
                <a:extLst>
                  <a:ext uri="{FF2B5EF4-FFF2-40B4-BE49-F238E27FC236}">
                    <a16:creationId xmlns:a16="http://schemas.microsoft.com/office/drawing/2014/main" id="{6369E9B3-814C-4C43-AEAF-1ADBA50904BA}"/>
                  </a:ext>
                </a:extLst>
              </p14:cNvPr>
              <p14:cNvContentPartPr/>
              <p14:nvPr/>
            </p14:nvContentPartPr>
            <p14:xfrm>
              <a:off x="3525520" y="4015187"/>
              <a:ext cx="377640" cy="117720"/>
            </p14:xfrm>
          </p:contentPart>
        </mc:Choice>
        <mc:Fallback>
          <p:pic>
            <p:nvPicPr>
              <p:cNvPr id="1263" name="Ink 1262">
                <a:extLst>
                  <a:ext uri="{FF2B5EF4-FFF2-40B4-BE49-F238E27FC236}">
                    <a16:creationId xmlns:a16="http://schemas.microsoft.com/office/drawing/2014/main" id="{6369E9B3-814C-4C43-AEAF-1ADBA50904B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516520" y="4006547"/>
                <a:ext cx="3952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64" name="Ink 1263">
                <a:extLst>
                  <a:ext uri="{FF2B5EF4-FFF2-40B4-BE49-F238E27FC236}">
                    <a16:creationId xmlns:a16="http://schemas.microsoft.com/office/drawing/2014/main" id="{3D643E1F-4CE0-46B3-9EA8-C5D26D47CDD9}"/>
                  </a:ext>
                </a:extLst>
              </p14:cNvPr>
              <p14:cNvContentPartPr/>
              <p14:nvPr/>
            </p14:nvContentPartPr>
            <p14:xfrm>
              <a:off x="3920440" y="4212827"/>
              <a:ext cx="120600" cy="384120"/>
            </p14:xfrm>
          </p:contentPart>
        </mc:Choice>
        <mc:Fallback>
          <p:pic>
            <p:nvPicPr>
              <p:cNvPr id="1264" name="Ink 1263">
                <a:extLst>
                  <a:ext uri="{FF2B5EF4-FFF2-40B4-BE49-F238E27FC236}">
                    <a16:creationId xmlns:a16="http://schemas.microsoft.com/office/drawing/2014/main" id="{3D643E1F-4CE0-46B3-9EA8-C5D26D47CDD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11440" y="4204187"/>
                <a:ext cx="1382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65" name="Ink 1264">
                <a:extLst>
                  <a:ext uri="{FF2B5EF4-FFF2-40B4-BE49-F238E27FC236}">
                    <a16:creationId xmlns:a16="http://schemas.microsoft.com/office/drawing/2014/main" id="{F3A78703-9773-434F-B1A7-69B22E8D7668}"/>
                  </a:ext>
                </a:extLst>
              </p14:cNvPr>
              <p14:cNvContentPartPr/>
              <p14:nvPr/>
            </p14:nvContentPartPr>
            <p14:xfrm>
              <a:off x="4095760" y="4023107"/>
              <a:ext cx="396360" cy="117360"/>
            </p14:xfrm>
          </p:contentPart>
        </mc:Choice>
        <mc:Fallback>
          <p:pic>
            <p:nvPicPr>
              <p:cNvPr id="1265" name="Ink 1264">
                <a:extLst>
                  <a:ext uri="{FF2B5EF4-FFF2-40B4-BE49-F238E27FC236}">
                    <a16:creationId xmlns:a16="http://schemas.microsoft.com/office/drawing/2014/main" id="{F3A78703-9773-434F-B1A7-69B22E8D766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86760" y="4014107"/>
                <a:ext cx="4140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66" name="Ink 1265">
                <a:extLst>
                  <a:ext uri="{FF2B5EF4-FFF2-40B4-BE49-F238E27FC236}">
                    <a16:creationId xmlns:a16="http://schemas.microsoft.com/office/drawing/2014/main" id="{58E37345-F10A-4A0C-8812-7273A9648139}"/>
                  </a:ext>
                </a:extLst>
              </p14:cNvPr>
              <p14:cNvContentPartPr/>
              <p14:nvPr/>
            </p14:nvContentPartPr>
            <p14:xfrm>
              <a:off x="7567240" y="4024187"/>
              <a:ext cx="257040" cy="26280"/>
            </p14:xfrm>
          </p:contentPart>
        </mc:Choice>
        <mc:Fallback>
          <p:pic>
            <p:nvPicPr>
              <p:cNvPr id="1266" name="Ink 1265">
                <a:extLst>
                  <a:ext uri="{FF2B5EF4-FFF2-40B4-BE49-F238E27FC236}">
                    <a16:creationId xmlns:a16="http://schemas.microsoft.com/office/drawing/2014/main" id="{58E37345-F10A-4A0C-8812-7273A964813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49600" y="4006187"/>
                <a:ext cx="2926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67" name="Ink 1266">
                <a:extLst>
                  <a:ext uri="{FF2B5EF4-FFF2-40B4-BE49-F238E27FC236}">
                    <a16:creationId xmlns:a16="http://schemas.microsoft.com/office/drawing/2014/main" id="{998B34AA-5E5C-42C7-91C9-8B171FAE55D4}"/>
                  </a:ext>
                </a:extLst>
              </p14:cNvPr>
              <p14:cNvContentPartPr/>
              <p14:nvPr/>
            </p14:nvContentPartPr>
            <p14:xfrm>
              <a:off x="8137480" y="4044347"/>
              <a:ext cx="312480" cy="13680"/>
            </p14:xfrm>
          </p:contentPart>
        </mc:Choice>
        <mc:Fallback>
          <p:pic>
            <p:nvPicPr>
              <p:cNvPr id="1267" name="Ink 1266">
                <a:extLst>
                  <a:ext uri="{FF2B5EF4-FFF2-40B4-BE49-F238E27FC236}">
                    <a16:creationId xmlns:a16="http://schemas.microsoft.com/office/drawing/2014/main" id="{998B34AA-5E5C-42C7-91C9-8B171FAE55D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119840" y="4026707"/>
                <a:ext cx="3481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68" name="Ink 1267">
                <a:extLst>
                  <a:ext uri="{FF2B5EF4-FFF2-40B4-BE49-F238E27FC236}">
                    <a16:creationId xmlns:a16="http://schemas.microsoft.com/office/drawing/2014/main" id="{E9F888F4-0026-4109-BCB0-B947DCE91C30}"/>
                  </a:ext>
                </a:extLst>
              </p14:cNvPr>
              <p14:cNvContentPartPr/>
              <p14:nvPr/>
            </p14:nvContentPartPr>
            <p14:xfrm>
              <a:off x="8018680" y="4231187"/>
              <a:ext cx="4680" cy="290880"/>
            </p14:xfrm>
          </p:contentPart>
        </mc:Choice>
        <mc:Fallback>
          <p:pic>
            <p:nvPicPr>
              <p:cNvPr id="1268" name="Ink 1267">
                <a:extLst>
                  <a:ext uri="{FF2B5EF4-FFF2-40B4-BE49-F238E27FC236}">
                    <a16:creationId xmlns:a16="http://schemas.microsoft.com/office/drawing/2014/main" id="{E9F888F4-0026-4109-BCB0-B947DCE91C3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00680" y="4213187"/>
                <a:ext cx="403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69" name="Ink 1268">
                <a:extLst>
                  <a:ext uri="{FF2B5EF4-FFF2-40B4-BE49-F238E27FC236}">
                    <a16:creationId xmlns:a16="http://schemas.microsoft.com/office/drawing/2014/main" id="{9114BD08-FE88-47CF-AF55-A5D4A184D2A0}"/>
                  </a:ext>
                </a:extLst>
              </p14:cNvPr>
              <p14:cNvContentPartPr/>
              <p14:nvPr/>
            </p14:nvContentPartPr>
            <p14:xfrm>
              <a:off x="7889440" y="3875147"/>
              <a:ext cx="231480" cy="1440"/>
            </p14:xfrm>
          </p:contentPart>
        </mc:Choice>
        <mc:Fallback>
          <p:pic>
            <p:nvPicPr>
              <p:cNvPr id="1269" name="Ink 1268">
                <a:extLst>
                  <a:ext uri="{FF2B5EF4-FFF2-40B4-BE49-F238E27FC236}">
                    <a16:creationId xmlns:a16="http://schemas.microsoft.com/office/drawing/2014/main" id="{9114BD08-FE88-47CF-AF55-A5D4A184D2A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71440" y="3857147"/>
                <a:ext cx="2671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948FD25B-0AA3-4F03-8B4B-C08A1C14786D}"/>
              </a:ext>
            </a:extLst>
          </p:cNvPr>
          <p:cNvGrpSpPr/>
          <p:nvPr/>
        </p:nvGrpSpPr>
        <p:grpSpPr>
          <a:xfrm>
            <a:off x="3345520" y="5061707"/>
            <a:ext cx="159480" cy="37080"/>
            <a:chOff x="3345520" y="5061707"/>
            <a:chExt cx="159480" cy="3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70" name="Ink 1269">
                  <a:extLst>
                    <a:ext uri="{FF2B5EF4-FFF2-40B4-BE49-F238E27FC236}">
                      <a16:creationId xmlns:a16="http://schemas.microsoft.com/office/drawing/2014/main" id="{18E6F4DD-E728-44F4-81A8-EA519715AC49}"/>
                    </a:ext>
                  </a:extLst>
                </p14:cNvPr>
                <p14:cNvContentPartPr/>
                <p14:nvPr/>
              </p14:nvContentPartPr>
              <p14:xfrm>
                <a:off x="3345520" y="5061707"/>
                <a:ext cx="21600" cy="37080"/>
              </p14:xfrm>
            </p:contentPart>
          </mc:Choice>
          <mc:Fallback>
            <p:pic>
              <p:nvPicPr>
                <p:cNvPr id="1270" name="Ink 1269">
                  <a:extLst>
                    <a:ext uri="{FF2B5EF4-FFF2-40B4-BE49-F238E27FC236}">
                      <a16:creationId xmlns:a16="http://schemas.microsoft.com/office/drawing/2014/main" id="{18E6F4DD-E728-44F4-81A8-EA519715AC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27520" y="5043707"/>
                  <a:ext cx="57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71" name="Ink 1270">
                  <a:extLst>
                    <a:ext uri="{FF2B5EF4-FFF2-40B4-BE49-F238E27FC236}">
                      <a16:creationId xmlns:a16="http://schemas.microsoft.com/office/drawing/2014/main" id="{9114C35E-C37B-448E-9D44-0E2873F431D6}"/>
                    </a:ext>
                  </a:extLst>
                </p14:cNvPr>
                <p14:cNvContentPartPr/>
                <p14:nvPr/>
              </p14:nvContentPartPr>
              <p14:xfrm>
                <a:off x="3501400" y="5076107"/>
                <a:ext cx="3600" cy="7920"/>
              </p14:xfrm>
            </p:contentPart>
          </mc:Choice>
          <mc:Fallback>
            <p:pic>
              <p:nvPicPr>
                <p:cNvPr id="1271" name="Ink 1270">
                  <a:extLst>
                    <a:ext uri="{FF2B5EF4-FFF2-40B4-BE49-F238E27FC236}">
                      <a16:creationId xmlns:a16="http://schemas.microsoft.com/office/drawing/2014/main" id="{9114C35E-C37B-448E-9D44-0E2873F431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83760" y="5058107"/>
                  <a:ext cx="3924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72" name="Ink 1271">
                <a:extLst>
                  <a:ext uri="{FF2B5EF4-FFF2-40B4-BE49-F238E27FC236}">
                    <a16:creationId xmlns:a16="http://schemas.microsoft.com/office/drawing/2014/main" id="{CCCC1882-D9EE-4651-9819-EB75C889BF33}"/>
                  </a:ext>
                </a:extLst>
              </p14:cNvPr>
              <p14:cNvContentPartPr/>
              <p14:nvPr/>
            </p14:nvContentPartPr>
            <p14:xfrm>
              <a:off x="3264160" y="5183027"/>
              <a:ext cx="10440" cy="6480"/>
            </p14:xfrm>
          </p:contentPart>
        </mc:Choice>
        <mc:Fallback>
          <p:pic>
            <p:nvPicPr>
              <p:cNvPr id="1272" name="Ink 1271">
                <a:extLst>
                  <a:ext uri="{FF2B5EF4-FFF2-40B4-BE49-F238E27FC236}">
                    <a16:creationId xmlns:a16="http://schemas.microsoft.com/office/drawing/2014/main" id="{CCCC1882-D9EE-4651-9819-EB75C889BF3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46160" y="5165027"/>
                <a:ext cx="46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73" name="Ink 1272">
                <a:extLst>
                  <a:ext uri="{FF2B5EF4-FFF2-40B4-BE49-F238E27FC236}">
                    <a16:creationId xmlns:a16="http://schemas.microsoft.com/office/drawing/2014/main" id="{8B062D52-D227-4E8D-95A4-A607655A000A}"/>
                  </a:ext>
                </a:extLst>
              </p14:cNvPr>
              <p14:cNvContentPartPr/>
              <p14:nvPr/>
            </p14:nvContentPartPr>
            <p14:xfrm>
              <a:off x="3263080" y="5340707"/>
              <a:ext cx="5760" cy="3960"/>
            </p14:xfrm>
          </p:contentPart>
        </mc:Choice>
        <mc:Fallback>
          <p:pic>
            <p:nvPicPr>
              <p:cNvPr id="1273" name="Ink 1272">
                <a:extLst>
                  <a:ext uri="{FF2B5EF4-FFF2-40B4-BE49-F238E27FC236}">
                    <a16:creationId xmlns:a16="http://schemas.microsoft.com/office/drawing/2014/main" id="{8B062D52-D227-4E8D-95A4-A607655A00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45080" y="5323067"/>
                <a:ext cx="41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276" name="Ink 1275">
                <a:extLst>
                  <a:ext uri="{FF2B5EF4-FFF2-40B4-BE49-F238E27FC236}">
                    <a16:creationId xmlns:a16="http://schemas.microsoft.com/office/drawing/2014/main" id="{9EE84D0F-9685-4540-8B19-4AF4A31123D7}"/>
                  </a:ext>
                </a:extLst>
              </p14:cNvPr>
              <p14:cNvContentPartPr/>
              <p14:nvPr/>
            </p14:nvContentPartPr>
            <p14:xfrm>
              <a:off x="3571960" y="5266547"/>
              <a:ext cx="360" cy="1080"/>
            </p14:xfrm>
          </p:contentPart>
        </mc:Choice>
        <mc:Fallback>
          <p:pic>
            <p:nvPicPr>
              <p:cNvPr id="1276" name="Ink 1275">
                <a:extLst>
                  <a:ext uri="{FF2B5EF4-FFF2-40B4-BE49-F238E27FC236}">
                    <a16:creationId xmlns:a16="http://schemas.microsoft.com/office/drawing/2014/main" id="{9EE84D0F-9685-4540-8B19-4AF4A31123D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554320" y="5248907"/>
                <a:ext cx="3600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9" name="Group 1278">
            <a:extLst>
              <a:ext uri="{FF2B5EF4-FFF2-40B4-BE49-F238E27FC236}">
                <a16:creationId xmlns:a16="http://schemas.microsoft.com/office/drawing/2014/main" id="{BE966D85-41B9-4714-BD9E-05D61E806E50}"/>
              </a:ext>
            </a:extLst>
          </p:cNvPr>
          <p:cNvGrpSpPr/>
          <p:nvPr/>
        </p:nvGrpSpPr>
        <p:grpSpPr>
          <a:xfrm>
            <a:off x="3320680" y="5462027"/>
            <a:ext cx="179280" cy="34920"/>
            <a:chOff x="3320680" y="5462027"/>
            <a:chExt cx="179280" cy="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74" name="Ink 1273">
                  <a:extLst>
                    <a:ext uri="{FF2B5EF4-FFF2-40B4-BE49-F238E27FC236}">
                      <a16:creationId xmlns:a16="http://schemas.microsoft.com/office/drawing/2014/main" id="{72514AC6-5360-4ECE-BC3E-FDF54A5D8E6B}"/>
                    </a:ext>
                  </a:extLst>
                </p14:cNvPr>
                <p14:cNvContentPartPr/>
                <p14:nvPr/>
              </p14:nvContentPartPr>
              <p14:xfrm>
                <a:off x="3320680" y="5478227"/>
                <a:ext cx="360" cy="360"/>
              </p14:xfrm>
            </p:contentPart>
          </mc:Choice>
          <mc:Fallback>
            <p:pic>
              <p:nvPicPr>
                <p:cNvPr id="1274" name="Ink 1273">
                  <a:extLst>
                    <a:ext uri="{FF2B5EF4-FFF2-40B4-BE49-F238E27FC236}">
                      <a16:creationId xmlns:a16="http://schemas.microsoft.com/office/drawing/2014/main" id="{72514AC6-5360-4ECE-BC3E-FDF54A5D8E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03040" y="54605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75" name="Ink 1274">
                  <a:extLst>
                    <a:ext uri="{FF2B5EF4-FFF2-40B4-BE49-F238E27FC236}">
                      <a16:creationId xmlns:a16="http://schemas.microsoft.com/office/drawing/2014/main" id="{1A1E801B-E8BC-4549-B3AC-4B4D4F492B1E}"/>
                    </a:ext>
                  </a:extLst>
                </p14:cNvPr>
                <p14:cNvContentPartPr/>
                <p14:nvPr/>
              </p14:nvContentPartPr>
              <p14:xfrm>
                <a:off x="3495280" y="5462027"/>
                <a:ext cx="360" cy="34920"/>
              </p14:xfrm>
            </p:contentPart>
          </mc:Choice>
          <mc:Fallback>
            <p:pic>
              <p:nvPicPr>
                <p:cNvPr id="1275" name="Ink 1274">
                  <a:extLst>
                    <a:ext uri="{FF2B5EF4-FFF2-40B4-BE49-F238E27FC236}">
                      <a16:creationId xmlns:a16="http://schemas.microsoft.com/office/drawing/2014/main" id="{1A1E801B-E8BC-4549-B3AC-4B4D4F492B1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77280" y="5444387"/>
                  <a:ext cx="36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78" name="Ink 1277">
                  <a:extLst>
                    <a:ext uri="{FF2B5EF4-FFF2-40B4-BE49-F238E27FC236}">
                      <a16:creationId xmlns:a16="http://schemas.microsoft.com/office/drawing/2014/main" id="{D098B80D-E45F-46D8-97A7-33478D25B6FE}"/>
                    </a:ext>
                  </a:extLst>
                </p14:cNvPr>
                <p14:cNvContentPartPr/>
                <p14:nvPr/>
              </p14:nvContentPartPr>
              <p14:xfrm>
                <a:off x="3463960" y="5484347"/>
                <a:ext cx="36000" cy="360"/>
              </p14:xfrm>
            </p:contentPart>
          </mc:Choice>
          <mc:Fallback>
            <p:pic>
              <p:nvPicPr>
                <p:cNvPr id="1278" name="Ink 1277">
                  <a:extLst>
                    <a:ext uri="{FF2B5EF4-FFF2-40B4-BE49-F238E27FC236}">
                      <a16:creationId xmlns:a16="http://schemas.microsoft.com/office/drawing/2014/main" id="{D098B80D-E45F-46D8-97A7-33478D25B6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46320" y="5466347"/>
                  <a:ext cx="716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80" name="Ink 1279">
                <a:extLst>
                  <a:ext uri="{FF2B5EF4-FFF2-40B4-BE49-F238E27FC236}">
                    <a16:creationId xmlns:a16="http://schemas.microsoft.com/office/drawing/2014/main" id="{4E259BCC-96DB-480A-97C8-8B9CE36AD493}"/>
                  </a:ext>
                </a:extLst>
              </p14:cNvPr>
              <p14:cNvContentPartPr/>
              <p14:nvPr/>
            </p14:nvContentPartPr>
            <p14:xfrm>
              <a:off x="3873640" y="5799707"/>
              <a:ext cx="2520" cy="19440"/>
            </p14:xfrm>
          </p:contentPart>
        </mc:Choice>
        <mc:Fallback>
          <p:pic>
            <p:nvPicPr>
              <p:cNvPr id="1280" name="Ink 1279">
                <a:extLst>
                  <a:ext uri="{FF2B5EF4-FFF2-40B4-BE49-F238E27FC236}">
                    <a16:creationId xmlns:a16="http://schemas.microsoft.com/office/drawing/2014/main" id="{4E259BCC-96DB-480A-97C8-8B9CE36AD49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56000" y="5782067"/>
                <a:ext cx="381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81" name="Ink 1280">
                <a:extLst>
                  <a:ext uri="{FF2B5EF4-FFF2-40B4-BE49-F238E27FC236}">
                    <a16:creationId xmlns:a16="http://schemas.microsoft.com/office/drawing/2014/main" id="{BB4F179B-0958-47E3-8809-3B69B37A27EB}"/>
                  </a:ext>
                </a:extLst>
              </p14:cNvPr>
              <p14:cNvContentPartPr/>
              <p14:nvPr/>
            </p14:nvContentPartPr>
            <p14:xfrm>
              <a:off x="3861760" y="5952707"/>
              <a:ext cx="1440" cy="10800"/>
            </p14:xfrm>
          </p:contentPart>
        </mc:Choice>
        <mc:Fallback>
          <p:pic>
            <p:nvPicPr>
              <p:cNvPr id="1281" name="Ink 1280">
                <a:extLst>
                  <a:ext uri="{FF2B5EF4-FFF2-40B4-BE49-F238E27FC236}">
                    <a16:creationId xmlns:a16="http://schemas.microsoft.com/office/drawing/2014/main" id="{BB4F179B-0958-47E3-8809-3B69B37A27E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44120" y="5935067"/>
                <a:ext cx="37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282" name="Ink 1281">
                <a:extLst>
                  <a:ext uri="{FF2B5EF4-FFF2-40B4-BE49-F238E27FC236}">
                    <a16:creationId xmlns:a16="http://schemas.microsoft.com/office/drawing/2014/main" id="{FE400411-1996-44F3-ADB6-D6311EF81305}"/>
                  </a:ext>
                </a:extLst>
              </p14:cNvPr>
              <p14:cNvContentPartPr/>
              <p14:nvPr/>
            </p14:nvContentPartPr>
            <p14:xfrm>
              <a:off x="3920800" y="6049187"/>
              <a:ext cx="1440" cy="16560"/>
            </p14:xfrm>
          </p:contentPart>
        </mc:Choice>
        <mc:Fallback>
          <p:pic>
            <p:nvPicPr>
              <p:cNvPr id="1282" name="Ink 1281">
                <a:extLst>
                  <a:ext uri="{FF2B5EF4-FFF2-40B4-BE49-F238E27FC236}">
                    <a16:creationId xmlns:a16="http://schemas.microsoft.com/office/drawing/2014/main" id="{FE400411-1996-44F3-ADB6-D6311EF8130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02800" y="6031187"/>
                <a:ext cx="37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83" name="Ink 1282">
                <a:extLst>
                  <a:ext uri="{FF2B5EF4-FFF2-40B4-BE49-F238E27FC236}">
                    <a16:creationId xmlns:a16="http://schemas.microsoft.com/office/drawing/2014/main" id="{800B68E8-5392-4102-B652-668FC27A0C40}"/>
                  </a:ext>
                </a:extLst>
              </p14:cNvPr>
              <p14:cNvContentPartPr/>
              <p14:nvPr/>
            </p14:nvContentPartPr>
            <p14:xfrm>
              <a:off x="4108000" y="6044147"/>
              <a:ext cx="3600" cy="12960"/>
            </p14:xfrm>
          </p:contentPart>
        </mc:Choice>
        <mc:Fallback>
          <p:pic>
            <p:nvPicPr>
              <p:cNvPr id="1283" name="Ink 1282">
                <a:extLst>
                  <a:ext uri="{FF2B5EF4-FFF2-40B4-BE49-F238E27FC236}">
                    <a16:creationId xmlns:a16="http://schemas.microsoft.com/office/drawing/2014/main" id="{800B68E8-5392-4102-B652-668FC27A0C4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90000" y="6026507"/>
                <a:ext cx="392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84" name="Ink 1283">
                <a:extLst>
                  <a:ext uri="{FF2B5EF4-FFF2-40B4-BE49-F238E27FC236}">
                    <a16:creationId xmlns:a16="http://schemas.microsoft.com/office/drawing/2014/main" id="{1CEB22F2-9173-4773-85D2-EE8EA8B8C1E0}"/>
                  </a:ext>
                </a:extLst>
              </p14:cNvPr>
              <p14:cNvContentPartPr/>
              <p14:nvPr/>
            </p14:nvContentPartPr>
            <p14:xfrm>
              <a:off x="4220320" y="5956667"/>
              <a:ext cx="3600" cy="20880"/>
            </p14:xfrm>
          </p:contentPart>
        </mc:Choice>
        <mc:Fallback>
          <p:pic>
            <p:nvPicPr>
              <p:cNvPr id="1284" name="Ink 1283">
                <a:extLst>
                  <a:ext uri="{FF2B5EF4-FFF2-40B4-BE49-F238E27FC236}">
                    <a16:creationId xmlns:a16="http://schemas.microsoft.com/office/drawing/2014/main" id="{1CEB22F2-9173-4773-85D2-EE8EA8B8C1E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202320" y="5939027"/>
                <a:ext cx="392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85" name="Ink 1284">
                <a:extLst>
                  <a:ext uri="{FF2B5EF4-FFF2-40B4-BE49-F238E27FC236}">
                    <a16:creationId xmlns:a16="http://schemas.microsoft.com/office/drawing/2014/main" id="{226335AE-DB8D-427A-AF66-96712DAECF66}"/>
                  </a:ext>
                </a:extLst>
              </p14:cNvPr>
              <p14:cNvContentPartPr/>
              <p14:nvPr/>
            </p14:nvContentPartPr>
            <p14:xfrm>
              <a:off x="4200880" y="5817347"/>
              <a:ext cx="6840" cy="360"/>
            </p14:xfrm>
          </p:contentPart>
        </mc:Choice>
        <mc:Fallback>
          <p:pic>
            <p:nvPicPr>
              <p:cNvPr id="1285" name="Ink 1284">
                <a:extLst>
                  <a:ext uri="{FF2B5EF4-FFF2-40B4-BE49-F238E27FC236}">
                    <a16:creationId xmlns:a16="http://schemas.microsoft.com/office/drawing/2014/main" id="{226335AE-DB8D-427A-AF66-96712DAECF6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83240" y="5799347"/>
                <a:ext cx="42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86" name="Ink 1285">
                <a:extLst>
                  <a:ext uri="{FF2B5EF4-FFF2-40B4-BE49-F238E27FC236}">
                    <a16:creationId xmlns:a16="http://schemas.microsoft.com/office/drawing/2014/main" id="{09C47D9D-AB1D-4E0D-9FDF-404CAFDF6CEF}"/>
                  </a:ext>
                </a:extLst>
              </p14:cNvPr>
              <p14:cNvContentPartPr/>
              <p14:nvPr/>
            </p14:nvContentPartPr>
            <p14:xfrm>
              <a:off x="4013680" y="5649587"/>
              <a:ext cx="360" cy="14760"/>
            </p14:xfrm>
          </p:contentPart>
        </mc:Choice>
        <mc:Fallback>
          <p:pic>
            <p:nvPicPr>
              <p:cNvPr id="1286" name="Ink 1285">
                <a:extLst>
                  <a:ext uri="{FF2B5EF4-FFF2-40B4-BE49-F238E27FC236}">
                    <a16:creationId xmlns:a16="http://schemas.microsoft.com/office/drawing/2014/main" id="{09C47D9D-AB1D-4E0D-9FDF-404CAFDF6CE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996040" y="5631947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CA719C07-148C-40E8-ADC1-95E06AC1CDD2}"/>
              </a:ext>
            </a:extLst>
          </p:cNvPr>
          <p:cNvGrpSpPr/>
          <p:nvPr/>
        </p:nvGrpSpPr>
        <p:grpSpPr>
          <a:xfrm>
            <a:off x="4693360" y="5053067"/>
            <a:ext cx="126000" cy="31320"/>
            <a:chOff x="4693360" y="5053067"/>
            <a:chExt cx="126000" cy="3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94" name="Ink 1293">
                  <a:extLst>
                    <a:ext uri="{FF2B5EF4-FFF2-40B4-BE49-F238E27FC236}">
                      <a16:creationId xmlns:a16="http://schemas.microsoft.com/office/drawing/2014/main" id="{D39624AE-092B-4871-AB1A-05A4EAA9126E}"/>
                    </a:ext>
                  </a:extLst>
                </p14:cNvPr>
                <p14:cNvContentPartPr/>
                <p14:nvPr/>
              </p14:nvContentPartPr>
              <p14:xfrm>
                <a:off x="4693360" y="5053067"/>
                <a:ext cx="22320" cy="31320"/>
              </p14:xfrm>
            </p:contentPart>
          </mc:Choice>
          <mc:Fallback>
            <p:pic>
              <p:nvPicPr>
                <p:cNvPr id="1294" name="Ink 1293">
                  <a:extLst>
                    <a:ext uri="{FF2B5EF4-FFF2-40B4-BE49-F238E27FC236}">
                      <a16:creationId xmlns:a16="http://schemas.microsoft.com/office/drawing/2014/main" id="{D39624AE-092B-4871-AB1A-05A4EAA912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75360" y="5035067"/>
                  <a:ext cx="57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95" name="Ink 1294">
                  <a:extLst>
                    <a:ext uri="{FF2B5EF4-FFF2-40B4-BE49-F238E27FC236}">
                      <a16:creationId xmlns:a16="http://schemas.microsoft.com/office/drawing/2014/main" id="{71B37A10-AFF7-47F1-8AF1-5FCD712A61FC}"/>
                    </a:ext>
                  </a:extLst>
                </p14:cNvPr>
                <p14:cNvContentPartPr/>
                <p14:nvPr/>
              </p14:nvContentPartPr>
              <p14:xfrm>
                <a:off x="4804600" y="5058827"/>
                <a:ext cx="14760" cy="14760"/>
              </p14:xfrm>
            </p:contentPart>
          </mc:Choice>
          <mc:Fallback>
            <p:pic>
              <p:nvPicPr>
                <p:cNvPr id="1295" name="Ink 1294">
                  <a:extLst>
                    <a:ext uri="{FF2B5EF4-FFF2-40B4-BE49-F238E27FC236}">
                      <a16:creationId xmlns:a16="http://schemas.microsoft.com/office/drawing/2014/main" id="{71B37A10-AFF7-47F1-8AF1-5FCD712A61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86960" y="5040827"/>
                  <a:ext cx="5040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96" name="Ink 1295">
                <a:extLst>
                  <a:ext uri="{FF2B5EF4-FFF2-40B4-BE49-F238E27FC236}">
                    <a16:creationId xmlns:a16="http://schemas.microsoft.com/office/drawing/2014/main" id="{63AC01DA-20D4-415E-8C00-22597FB7303B}"/>
                  </a:ext>
                </a:extLst>
              </p14:cNvPr>
              <p14:cNvContentPartPr/>
              <p14:nvPr/>
            </p14:nvContentPartPr>
            <p14:xfrm>
              <a:off x="4925200" y="5195267"/>
              <a:ext cx="18000" cy="40680"/>
            </p14:xfrm>
          </p:contentPart>
        </mc:Choice>
        <mc:Fallback>
          <p:pic>
            <p:nvPicPr>
              <p:cNvPr id="1296" name="Ink 1295">
                <a:extLst>
                  <a:ext uri="{FF2B5EF4-FFF2-40B4-BE49-F238E27FC236}">
                    <a16:creationId xmlns:a16="http://schemas.microsoft.com/office/drawing/2014/main" id="{63AC01DA-20D4-415E-8C00-22597FB7303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907560" y="5177627"/>
                <a:ext cx="536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97" name="Ink 1296">
                <a:extLst>
                  <a:ext uri="{FF2B5EF4-FFF2-40B4-BE49-F238E27FC236}">
                    <a16:creationId xmlns:a16="http://schemas.microsoft.com/office/drawing/2014/main" id="{BC288BFE-9305-4D81-8ACF-0959170AC6A9}"/>
                  </a:ext>
                </a:extLst>
              </p14:cNvPr>
              <p14:cNvContentPartPr/>
              <p14:nvPr/>
            </p14:nvContentPartPr>
            <p14:xfrm>
              <a:off x="4941040" y="5381387"/>
              <a:ext cx="4320" cy="5040"/>
            </p14:xfrm>
          </p:contentPart>
        </mc:Choice>
        <mc:Fallback>
          <p:pic>
            <p:nvPicPr>
              <p:cNvPr id="1297" name="Ink 1296">
                <a:extLst>
                  <a:ext uri="{FF2B5EF4-FFF2-40B4-BE49-F238E27FC236}">
                    <a16:creationId xmlns:a16="http://schemas.microsoft.com/office/drawing/2014/main" id="{BC288BFE-9305-4D81-8ACF-0959170AC6A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923040" y="5363387"/>
                <a:ext cx="3996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C8913BCB-E849-4F89-AFD4-D66D0E978E1A}"/>
              </a:ext>
            </a:extLst>
          </p:cNvPr>
          <p:cNvGrpSpPr/>
          <p:nvPr/>
        </p:nvGrpSpPr>
        <p:grpSpPr>
          <a:xfrm>
            <a:off x="4699120" y="5510267"/>
            <a:ext cx="169560" cy="12960"/>
            <a:chOff x="4699120" y="5510267"/>
            <a:chExt cx="169560" cy="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98" name="Ink 1297">
                  <a:extLst>
                    <a:ext uri="{FF2B5EF4-FFF2-40B4-BE49-F238E27FC236}">
                      <a16:creationId xmlns:a16="http://schemas.microsoft.com/office/drawing/2014/main" id="{394DEF62-CA66-47E1-9CE1-909AD99EAA2C}"/>
                    </a:ext>
                  </a:extLst>
                </p14:cNvPr>
                <p14:cNvContentPartPr/>
                <p14:nvPr/>
              </p14:nvContentPartPr>
              <p14:xfrm>
                <a:off x="4699120" y="5510267"/>
                <a:ext cx="57960" cy="7200"/>
              </p14:xfrm>
            </p:contentPart>
          </mc:Choice>
          <mc:Fallback>
            <p:pic>
              <p:nvPicPr>
                <p:cNvPr id="1298" name="Ink 1297">
                  <a:extLst>
                    <a:ext uri="{FF2B5EF4-FFF2-40B4-BE49-F238E27FC236}">
                      <a16:creationId xmlns:a16="http://schemas.microsoft.com/office/drawing/2014/main" id="{394DEF62-CA66-47E1-9CE1-909AD99EAA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81480" y="5492267"/>
                  <a:ext cx="9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9" name="Ink 1298">
                  <a:extLst>
                    <a:ext uri="{FF2B5EF4-FFF2-40B4-BE49-F238E27FC236}">
                      <a16:creationId xmlns:a16="http://schemas.microsoft.com/office/drawing/2014/main" id="{F92EF941-8759-4498-AC38-1A39438D7F66}"/>
                    </a:ext>
                  </a:extLst>
                </p14:cNvPr>
                <p14:cNvContentPartPr/>
                <p14:nvPr/>
              </p14:nvContentPartPr>
              <p14:xfrm>
                <a:off x="4867240" y="5514587"/>
                <a:ext cx="1440" cy="8640"/>
              </p14:xfrm>
            </p:contentPart>
          </mc:Choice>
          <mc:Fallback>
            <p:pic>
              <p:nvPicPr>
                <p:cNvPr id="1299" name="Ink 1298">
                  <a:extLst>
                    <a:ext uri="{FF2B5EF4-FFF2-40B4-BE49-F238E27FC236}">
                      <a16:creationId xmlns:a16="http://schemas.microsoft.com/office/drawing/2014/main" id="{F92EF941-8759-4498-AC38-1A39438D7F6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49240" y="5496947"/>
                  <a:ext cx="3708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302" name="Ink 1301">
                <a:extLst>
                  <a:ext uri="{FF2B5EF4-FFF2-40B4-BE49-F238E27FC236}">
                    <a16:creationId xmlns:a16="http://schemas.microsoft.com/office/drawing/2014/main" id="{41813E76-802A-4385-BEA2-0038AA912988}"/>
                  </a:ext>
                </a:extLst>
              </p14:cNvPr>
              <p14:cNvContentPartPr/>
              <p14:nvPr/>
            </p14:nvContentPartPr>
            <p14:xfrm>
              <a:off x="4585000" y="5279147"/>
              <a:ext cx="20520" cy="10800"/>
            </p14:xfrm>
          </p:contentPart>
        </mc:Choice>
        <mc:Fallback>
          <p:pic>
            <p:nvPicPr>
              <p:cNvPr id="1302" name="Ink 1301">
                <a:extLst>
                  <a:ext uri="{FF2B5EF4-FFF2-40B4-BE49-F238E27FC236}">
                    <a16:creationId xmlns:a16="http://schemas.microsoft.com/office/drawing/2014/main" id="{41813E76-802A-4385-BEA2-0038AA91298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567000" y="5261507"/>
                <a:ext cx="56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303" name="Ink 1302">
                <a:extLst>
                  <a:ext uri="{FF2B5EF4-FFF2-40B4-BE49-F238E27FC236}">
                    <a16:creationId xmlns:a16="http://schemas.microsoft.com/office/drawing/2014/main" id="{C5D3F92E-3FEE-4C95-BC83-44773DD84939}"/>
                  </a:ext>
                </a:extLst>
              </p14:cNvPr>
              <p14:cNvContentPartPr/>
              <p14:nvPr/>
            </p14:nvContentPartPr>
            <p14:xfrm>
              <a:off x="3951760" y="5112827"/>
              <a:ext cx="27000" cy="7920"/>
            </p14:xfrm>
          </p:contentPart>
        </mc:Choice>
        <mc:Fallback>
          <p:pic>
            <p:nvPicPr>
              <p:cNvPr id="1303" name="Ink 1302">
                <a:extLst>
                  <a:ext uri="{FF2B5EF4-FFF2-40B4-BE49-F238E27FC236}">
                    <a16:creationId xmlns:a16="http://schemas.microsoft.com/office/drawing/2014/main" id="{C5D3F92E-3FEE-4C95-BC83-44773DD8493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934120" y="5095187"/>
                <a:ext cx="626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304" name="Ink 1303">
                <a:extLst>
                  <a:ext uri="{FF2B5EF4-FFF2-40B4-BE49-F238E27FC236}">
                    <a16:creationId xmlns:a16="http://schemas.microsoft.com/office/drawing/2014/main" id="{04E656D7-1C98-4C1C-897C-11DD052DC220}"/>
                  </a:ext>
                </a:extLst>
              </p14:cNvPr>
              <p14:cNvContentPartPr/>
              <p14:nvPr/>
            </p14:nvContentPartPr>
            <p14:xfrm>
              <a:off x="4160200" y="5057747"/>
              <a:ext cx="4680" cy="12600"/>
            </p14:xfrm>
          </p:contentPart>
        </mc:Choice>
        <mc:Fallback>
          <p:pic>
            <p:nvPicPr>
              <p:cNvPr id="1304" name="Ink 1303">
                <a:extLst>
                  <a:ext uri="{FF2B5EF4-FFF2-40B4-BE49-F238E27FC236}">
                    <a16:creationId xmlns:a16="http://schemas.microsoft.com/office/drawing/2014/main" id="{04E656D7-1C98-4C1C-897C-11DD052DC22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142560" y="5040107"/>
                <a:ext cx="40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305" name="Ink 1304">
                <a:extLst>
                  <a:ext uri="{FF2B5EF4-FFF2-40B4-BE49-F238E27FC236}">
                    <a16:creationId xmlns:a16="http://schemas.microsoft.com/office/drawing/2014/main" id="{E3AC48FA-4B48-405E-912C-837376FC0A5B}"/>
                  </a:ext>
                </a:extLst>
              </p14:cNvPr>
              <p14:cNvContentPartPr/>
              <p14:nvPr/>
            </p14:nvContentPartPr>
            <p14:xfrm>
              <a:off x="4308880" y="5217227"/>
              <a:ext cx="10440" cy="2880"/>
            </p14:xfrm>
          </p:contentPart>
        </mc:Choice>
        <mc:Fallback>
          <p:pic>
            <p:nvPicPr>
              <p:cNvPr id="1305" name="Ink 1304">
                <a:extLst>
                  <a:ext uri="{FF2B5EF4-FFF2-40B4-BE49-F238E27FC236}">
                    <a16:creationId xmlns:a16="http://schemas.microsoft.com/office/drawing/2014/main" id="{E3AC48FA-4B48-405E-912C-837376FC0A5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291240" y="5199587"/>
                <a:ext cx="46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306" name="Ink 1305">
                <a:extLst>
                  <a:ext uri="{FF2B5EF4-FFF2-40B4-BE49-F238E27FC236}">
                    <a16:creationId xmlns:a16="http://schemas.microsoft.com/office/drawing/2014/main" id="{F07D60D9-0DB7-4D8D-AED8-A667E39682A4}"/>
                  </a:ext>
                </a:extLst>
              </p14:cNvPr>
              <p14:cNvContentPartPr/>
              <p14:nvPr/>
            </p14:nvContentPartPr>
            <p14:xfrm>
              <a:off x="3870760" y="5261867"/>
              <a:ext cx="1080" cy="7560"/>
            </p14:xfrm>
          </p:contentPart>
        </mc:Choice>
        <mc:Fallback>
          <p:pic>
            <p:nvPicPr>
              <p:cNvPr id="1306" name="Ink 1305">
                <a:extLst>
                  <a:ext uri="{FF2B5EF4-FFF2-40B4-BE49-F238E27FC236}">
                    <a16:creationId xmlns:a16="http://schemas.microsoft.com/office/drawing/2014/main" id="{F07D60D9-0DB7-4D8D-AED8-A667E39682A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53120" y="5243867"/>
                <a:ext cx="36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07" name="Ink 1306">
                <a:extLst>
                  <a:ext uri="{FF2B5EF4-FFF2-40B4-BE49-F238E27FC236}">
                    <a16:creationId xmlns:a16="http://schemas.microsoft.com/office/drawing/2014/main" id="{26FDA061-7FDA-4898-ADB3-314CFE2BE83F}"/>
                  </a:ext>
                </a:extLst>
              </p14:cNvPr>
              <p14:cNvContentPartPr/>
              <p14:nvPr/>
            </p14:nvContentPartPr>
            <p14:xfrm>
              <a:off x="4043560" y="5471747"/>
              <a:ext cx="23760" cy="24480"/>
            </p14:xfrm>
          </p:contentPart>
        </mc:Choice>
        <mc:Fallback>
          <p:pic>
            <p:nvPicPr>
              <p:cNvPr id="1307" name="Ink 1306">
                <a:extLst>
                  <a:ext uri="{FF2B5EF4-FFF2-40B4-BE49-F238E27FC236}">
                    <a16:creationId xmlns:a16="http://schemas.microsoft.com/office/drawing/2014/main" id="{26FDA061-7FDA-4898-ADB3-314CFE2BE83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025920" y="5453747"/>
                <a:ext cx="59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08" name="Ink 1307">
                <a:extLst>
                  <a:ext uri="{FF2B5EF4-FFF2-40B4-BE49-F238E27FC236}">
                    <a16:creationId xmlns:a16="http://schemas.microsoft.com/office/drawing/2014/main" id="{05307CFA-313A-4297-BC97-04A7D563AD12}"/>
                  </a:ext>
                </a:extLst>
              </p14:cNvPr>
              <p14:cNvContentPartPr/>
              <p14:nvPr/>
            </p14:nvContentPartPr>
            <p14:xfrm>
              <a:off x="3513280" y="5157827"/>
              <a:ext cx="429840" cy="208440"/>
            </p14:xfrm>
          </p:contentPart>
        </mc:Choice>
        <mc:Fallback>
          <p:pic>
            <p:nvPicPr>
              <p:cNvPr id="1308" name="Ink 1307">
                <a:extLst>
                  <a:ext uri="{FF2B5EF4-FFF2-40B4-BE49-F238E27FC236}">
                    <a16:creationId xmlns:a16="http://schemas.microsoft.com/office/drawing/2014/main" id="{05307CFA-313A-4297-BC97-04A7D563AD1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504640" y="5149187"/>
                <a:ext cx="447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09" name="Ink 1308">
                <a:extLst>
                  <a:ext uri="{FF2B5EF4-FFF2-40B4-BE49-F238E27FC236}">
                    <a16:creationId xmlns:a16="http://schemas.microsoft.com/office/drawing/2014/main" id="{90F733CB-F965-452A-AFC3-BB8830656BEB}"/>
                  </a:ext>
                </a:extLst>
              </p14:cNvPr>
              <p14:cNvContentPartPr/>
              <p14:nvPr/>
            </p14:nvContentPartPr>
            <p14:xfrm>
              <a:off x="3989560" y="5395787"/>
              <a:ext cx="123840" cy="295560"/>
            </p14:xfrm>
          </p:contentPart>
        </mc:Choice>
        <mc:Fallback>
          <p:pic>
            <p:nvPicPr>
              <p:cNvPr id="1309" name="Ink 1308">
                <a:extLst>
                  <a:ext uri="{FF2B5EF4-FFF2-40B4-BE49-F238E27FC236}">
                    <a16:creationId xmlns:a16="http://schemas.microsoft.com/office/drawing/2014/main" id="{90F733CB-F965-452A-AFC3-BB8830656BE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980920" y="5386787"/>
                <a:ext cx="1414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10" name="Ink 1309">
                <a:extLst>
                  <a:ext uri="{FF2B5EF4-FFF2-40B4-BE49-F238E27FC236}">
                    <a16:creationId xmlns:a16="http://schemas.microsoft.com/office/drawing/2014/main" id="{29260ED8-BA98-47BB-AB9E-31FF556A4C37}"/>
                  </a:ext>
                </a:extLst>
              </p14:cNvPr>
              <p14:cNvContentPartPr/>
              <p14:nvPr/>
            </p14:nvContentPartPr>
            <p14:xfrm>
              <a:off x="4256680" y="5158907"/>
              <a:ext cx="398160" cy="217800"/>
            </p14:xfrm>
          </p:contentPart>
        </mc:Choice>
        <mc:Fallback>
          <p:pic>
            <p:nvPicPr>
              <p:cNvPr id="1310" name="Ink 1309">
                <a:extLst>
                  <a:ext uri="{FF2B5EF4-FFF2-40B4-BE49-F238E27FC236}">
                    <a16:creationId xmlns:a16="http://schemas.microsoft.com/office/drawing/2014/main" id="{29260ED8-BA98-47BB-AB9E-31FF556A4C3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247680" y="5149907"/>
                <a:ext cx="4158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11" name="Ink 1310">
                <a:extLst>
                  <a:ext uri="{FF2B5EF4-FFF2-40B4-BE49-F238E27FC236}">
                    <a16:creationId xmlns:a16="http://schemas.microsoft.com/office/drawing/2014/main" id="{7A3CC9EA-E2C6-4364-B87D-4425A23FF2F1}"/>
                  </a:ext>
                </a:extLst>
              </p14:cNvPr>
              <p14:cNvContentPartPr/>
              <p14:nvPr/>
            </p14:nvContentPartPr>
            <p14:xfrm>
              <a:off x="7552480" y="5240627"/>
              <a:ext cx="290160" cy="12240"/>
            </p14:xfrm>
          </p:contentPart>
        </mc:Choice>
        <mc:Fallback>
          <p:pic>
            <p:nvPicPr>
              <p:cNvPr id="1311" name="Ink 1310">
                <a:extLst>
                  <a:ext uri="{FF2B5EF4-FFF2-40B4-BE49-F238E27FC236}">
                    <a16:creationId xmlns:a16="http://schemas.microsoft.com/office/drawing/2014/main" id="{7A3CC9EA-E2C6-4364-B87D-4425A23FF2F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534480" y="5222627"/>
                <a:ext cx="325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12" name="Ink 1311">
                <a:extLst>
                  <a:ext uri="{FF2B5EF4-FFF2-40B4-BE49-F238E27FC236}">
                    <a16:creationId xmlns:a16="http://schemas.microsoft.com/office/drawing/2014/main" id="{4D8F5F69-174E-4D8E-B9AB-BF414E0BB872}"/>
                  </a:ext>
                </a:extLst>
              </p14:cNvPr>
              <p14:cNvContentPartPr/>
              <p14:nvPr/>
            </p14:nvContentPartPr>
            <p14:xfrm>
              <a:off x="8065840" y="5463107"/>
              <a:ext cx="15480" cy="217800"/>
            </p14:xfrm>
          </p:contentPart>
        </mc:Choice>
        <mc:Fallback>
          <p:pic>
            <p:nvPicPr>
              <p:cNvPr id="1312" name="Ink 1311">
                <a:extLst>
                  <a:ext uri="{FF2B5EF4-FFF2-40B4-BE49-F238E27FC236}">
                    <a16:creationId xmlns:a16="http://schemas.microsoft.com/office/drawing/2014/main" id="{4D8F5F69-174E-4D8E-B9AB-BF414E0BB87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047840" y="5445467"/>
                <a:ext cx="511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13" name="Ink 1312">
                <a:extLst>
                  <a:ext uri="{FF2B5EF4-FFF2-40B4-BE49-F238E27FC236}">
                    <a16:creationId xmlns:a16="http://schemas.microsoft.com/office/drawing/2014/main" id="{37A40BB4-0B72-4415-BD1C-3304431289FE}"/>
                  </a:ext>
                </a:extLst>
              </p14:cNvPr>
              <p14:cNvContentPartPr/>
              <p14:nvPr/>
            </p14:nvContentPartPr>
            <p14:xfrm>
              <a:off x="8237920" y="5276267"/>
              <a:ext cx="355320" cy="13680"/>
            </p14:xfrm>
          </p:contentPart>
        </mc:Choice>
        <mc:Fallback>
          <p:pic>
            <p:nvPicPr>
              <p:cNvPr id="1313" name="Ink 1312">
                <a:extLst>
                  <a:ext uri="{FF2B5EF4-FFF2-40B4-BE49-F238E27FC236}">
                    <a16:creationId xmlns:a16="http://schemas.microsoft.com/office/drawing/2014/main" id="{37A40BB4-0B72-4415-BD1C-3304431289F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220280" y="5258627"/>
                <a:ext cx="3909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14" name="Ink 1313">
                <a:extLst>
                  <a:ext uri="{FF2B5EF4-FFF2-40B4-BE49-F238E27FC236}">
                    <a16:creationId xmlns:a16="http://schemas.microsoft.com/office/drawing/2014/main" id="{AF216B96-170A-43CC-9326-B44E1CFC2DFE}"/>
                  </a:ext>
                </a:extLst>
              </p14:cNvPr>
              <p14:cNvContentPartPr/>
              <p14:nvPr/>
            </p14:nvContentPartPr>
            <p14:xfrm>
              <a:off x="7898080" y="5050187"/>
              <a:ext cx="298440" cy="23400"/>
            </p14:xfrm>
          </p:contentPart>
        </mc:Choice>
        <mc:Fallback>
          <p:pic>
            <p:nvPicPr>
              <p:cNvPr id="1314" name="Ink 1313">
                <a:extLst>
                  <a:ext uri="{FF2B5EF4-FFF2-40B4-BE49-F238E27FC236}">
                    <a16:creationId xmlns:a16="http://schemas.microsoft.com/office/drawing/2014/main" id="{AF216B96-170A-43CC-9326-B44E1CFC2DF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880080" y="5032187"/>
                <a:ext cx="3340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15" name="Ink 1314">
                <a:extLst>
                  <a:ext uri="{FF2B5EF4-FFF2-40B4-BE49-F238E27FC236}">
                    <a16:creationId xmlns:a16="http://schemas.microsoft.com/office/drawing/2014/main" id="{81F41AB7-DF63-4BB3-8045-7E2E8E09D0A8}"/>
                  </a:ext>
                </a:extLst>
              </p14:cNvPr>
              <p14:cNvContentPartPr/>
              <p14:nvPr/>
            </p14:nvContentPartPr>
            <p14:xfrm>
              <a:off x="3643600" y="6277427"/>
              <a:ext cx="16560" cy="8280"/>
            </p14:xfrm>
          </p:contentPart>
        </mc:Choice>
        <mc:Fallback>
          <p:pic>
            <p:nvPicPr>
              <p:cNvPr id="1315" name="Ink 1314">
                <a:extLst>
                  <a:ext uri="{FF2B5EF4-FFF2-40B4-BE49-F238E27FC236}">
                    <a16:creationId xmlns:a16="http://schemas.microsoft.com/office/drawing/2014/main" id="{81F41AB7-DF63-4BB3-8045-7E2E8E09D0A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625960" y="6259427"/>
                <a:ext cx="522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16" name="Ink 1315">
                <a:extLst>
                  <a:ext uri="{FF2B5EF4-FFF2-40B4-BE49-F238E27FC236}">
                    <a16:creationId xmlns:a16="http://schemas.microsoft.com/office/drawing/2014/main" id="{B27C25A0-34EE-4DA0-B094-D289514EBD55}"/>
                  </a:ext>
                </a:extLst>
              </p14:cNvPr>
              <p14:cNvContentPartPr/>
              <p14:nvPr/>
            </p14:nvContentPartPr>
            <p14:xfrm>
              <a:off x="3665200" y="6396587"/>
              <a:ext cx="360" cy="360"/>
            </p14:xfrm>
          </p:contentPart>
        </mc:Choice>
        <mc:Fallback>
          <p:pic>
            <p:nvPicPr>
              <p:cNvPr id="1316" name="Ink 1315">
                <a:extLst>
                  <a:ext uri="{FF2B5EF4-FFF2-40B4-BE49-F238E27FC236}">
                    <a16:creationId xmlns:a16="http://schemas.microsoft.com/office/drawing/2014/main" id="{B27C25A0-34EE-4DA0-B094-D289514EBD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7200" y="63789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317" name="Ink 1316">
                <a:extLst>
                  <a:ext uri="{FF2B5EF4-FFF2-40B4-BE49-F238E27FC236}">
                    <a16:creationId xmlns:a16="http://schemas.microsoft.com/office/drawing/2014/main" id="{139E91D8-D1EB-4863-8F3A-807F29AF2557}"/>
                  </a:ext>
                </a:extLst>
              </p14:cNvPr>
              <p14:cNvContentPartPr/>
              <p14:nvPr/>
            </p14:nvContentPartPr>
            <p14:xfrm>
              <a:off x="3652240" y="6499547"/>
              <a:ext cx="17640" cy="360"/>
            </p14:xfrm>
          </p:contentPart>
        </mc:Choice>
        <mc:Fallback>
          <p:pic>
            <p:nvPicPr>
              <p:cNvPr id="1317" name="Ink 1316">
                <a:extLst>
                  <a:ext uri="{FF2B5EF4-FFF2-40B4-BE49-F238E27FC236}">
                    <a16:creationId xmlns:a16="http://schemas.microsoft.com/office/drawing/2014/main" id="{139E91D8-D1EB-4863-8F3A-807F29AF255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634600" y="6481907"/>
                <a:ext cx="53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318" name="Ink 1317">
                <a:extLst>
                  <a:ext uri="{FF2B5EF4-FFF2-40B4-BE49-F238E27FC236}">
                    <a16:creationId xmlns:a16="http://schemas.microsoft.com/office/drawing/2014/main" id="{CF4514CC-A36B-40B6-AF97-8E41D17D05D8}"/>
                  </a:ext>
                </a:extLst>
              </p14:cNvPr>
              <p14:cNvContentPartPr/>
              <p14:nvPr/>
            </p14:nvContentPartPr>
            <p14:xfrm>
              <a:off x="3281080" y="6312707"/>
              <a:ext cx="15480" cy="10800"/>
            </p14:xfrm>
          </p:contentPart>
        </mc:Choice>
        <mc:Fallback>
          <p:pic>
            <p:nvPicPr>
              <p:cNvPr id="1318" name="Ink 1317">
                <a:extLst>
                  <a:ext uri="{FF2B5EF4-FFF2-40B4-BE49-F238E27FC236}">
                    <a16:creationId xmlns:a16="http://schemas.microsoft.com/office/drawing/2014/main" id="{CF4514CC-A36B-40B6-AF97-8E41D17D05D8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263440" y="6295067"/>
                <a:ext cx="511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319" name="Ink 1318">
                <a:extLst>
                  <a:ext uri="{FF2B5EF4-FFF2-40B4-BE49-F238E27FC236}">
                    <a16:creationId xmlns:a16="http://schemas.microsoft.com/office/drawing/2014/main" id="{A5128898-04B8-4404-912A-D51111C664A4}"/>
                  </a:ext>
                </a:extLst>
              </p14:cNvPr>
              <p14:cNvContentPartPr/>
              <p14:nvPr/>
            </p14:nvContentPartPr>
            <p14:xfrm>
              <a:off x="3280360" y="6437267"/>
              <a:ext cx="6120" cy="2160"/>
            </p14:xfrm>
          </p:contentPart>
        </mc:Choice>
        <mc:Fallback>
          <p:pic>
            <p:nvPicPr>
              <p:cNvPr id="1319" name="Ink 1318">
                <a:extLst>
                  <a:ext uri="{FF2B5EF4-FFF2-40B4-BE49-F238E27FC236}">
                    <a16:creationId xmlns:a16="http://schemas.microsoft.com/office/drawing/2014/main" id="{A5128898-04B8-4404-912A-D51111C664A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62360" y="6419267"/>
                <a:ext cx="417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20" name="Ink 1319">
                <a:extLst>
                  <a:ext uri="{FF2B5EF4-FFF2-40B4-BE49-F238E27FC236}">
                    <a16:creationId xmlns:a16="http://schemas.microsoft.com/office/drawing/2014/main" id="{CD0A953A-B87E-4328-8941-DD3576D5B443}"/>
                  </a:ext>
                </a:extLst>
              </p14:cNvPr>
              <p14:cNvContentPartPr/>
              <p14:nvPr/>
            </p14:nvContentPartPr>
            <p14:xfrm>
              <a:off x="3958960" y="6248267"/>
              <a:ext cx="18000" cy="1440"/>
            </p14:xfrm>
          </p:contentPart>
        </mc:Choice>
        <mc:Fallback>
          <p:pic>
            <p:nvPicPr>
              <p:cNvPr id="1320" name="Ink 1319">
                <a:extLst>
                  <a:ext uri="{FF2B5EF4-FFF2-40B4-BE49-F238E27FC236}">
                    <a16:creationId xmlns:a16="http://schemas.microsoft.com/office/drawing/2014/main" id="{CD0A953A-B87E-4328-8941-DD3576D5B443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940960" y="6230627"/>
                <a:ext cx="536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21" name="Ink 1320">
                <a:extLst>
                  <a:ext uri="{FF2B5EF4-FFF2-40B4-BE49-F238E27FC236}">
                    <a16:creationId xmlns:a16="http://schemas.microsoft.com/office/drawing/2014/main" id="{F5B7DFE7-7157-4C81-9C9E-D9557DE2F201}"/>
                  </a:ext>
                </a:extLst>
              </p14:cNvPr>
              <p14:cNvContentPartPr/>
              <p14:nvPr/>
            </p14:nvContentPartPr>
            <p14:xfrm>
              <a:off x="3937720" y="6383267"/>
              <a:ext cx="3600" cy="2160"/>
            </p14:xfrm>
          </p:contentPart>
        </mc:Choice>
        <mc:Fallback>
          <p:pic>
            <p:nvPicPr>
              <p:cNvPr id="1321" name="Ink 1320">
                <a:extLst>
                  <a:ext uri="{FF2B5EF4-FFF2-40B4-BE49-F238E27FC236}">
                    <a16:creationId xmlns:a16="http://schemas.microsoft.com/office/drawing/2014/main" id="{F5B7DFE7-7157-4C81-9C9E-D9557DE2F201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920080" y="6365267"/>
                <a:ext cx="392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322" name="Ink 1321">
                <a:extLst>
                  <a:ext uri="{FF2B5EF4-FFF2-40B4-BE49-F238E27FC236}">
                    <a16:creationId xmlns:a16="http://schemas.microsoft.com/office/drawing/2014/main" id="{97305ECD-26FB-494F-97AC-06C80FEF4806}"/>
                  </a:ext>
                </a:extLst>
              </p14:cNvPr>
              <p14:cNvContentPartPr/>
              <p14:nvPr/>
            </p14:nvContentPartPr>
            <p14:xfrm>
              <a:off x="3914680" y="6479387"/>
              <a:ext cx="7560" cy="1440"/>
            </p14:xfrm>
          </p:contentPart>
        </mc:Choice>
        <mc:Fallback>
          <p:pic>
            <p:nvPicPr>
              <p:cNvPr id="1322" name="Ink 1321">
                <a:extLst>
                  <a:ext uri="{FF2B5EF4-FFF2-40B4-BE49-F238E27FC236}">
                    <a16:creationId xmlns:a16="http://schemas.microsoft.com/office/drawing/2014/main" id="{97305ECD-26FB-494F-97AC-06C80FEF480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96680" y="6461387"/>
                <a:ext cx="43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23" name="Ink 1322">
                <a:extLst>
                  <a:ext uri="{FF2B5EF4-FFF2-40B4-BE49-F238E27FC236}">
                    <a16:creationId xmlns:a16="http://schemas.microsoft.com/office/drawing/2014/main" id="{F5245FBC-6785-4649-831D-F4A2E5223078}"/>
                  </a:ext>
                </a:extLst>
              </p14:cNvPr>
              <p14:cNvContentPartPr/>
              <p14:nvPr/>
            </p14:nvContentPartPr>
            <p14:xfrm>
              <a:off x="4365760" y="6338987"/>
              <a:ext cx="360" cy="360"/>
            </p14:xfrm>
          </p:contentPart>
        </mc:Choice>
        <mc:Fallback>
          <p:pic>
            <p:nvPicPr>
              <p:cNvPr id="1323" name="Ink 1322">
                <a:extLst>
                  <a:ext uri="{FF2B5EF4-FFF2-40B4-BE49-F238E27FC236}">
                    <a16:creationId xmlns:a16="http://schemas.microsoft.com/office/drawing/2014/main" id="{F5245FBC-6785-4649-831D-F4A2E52230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47760" y="63209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324" name="Ink 1323">
                <a:extLst>
                  <a:ext uri="{FF2B5EF4-FFF2-40B4-BE49-F238E27FC236}">
                    <a16:creationId xmlns:a16="http://schemas.microsoft.com/office/drawing/2014/main" id="{71C65B63-6A2A-4350-8AA1-F27EDBDE6E43}"/>
                  </a:ext>
                </a:extLst>
              </p14:cNvPr>
              <p14:cNvContentPartPr/>
              <p14:nvPr/>
            </p14:nvContentPartPr>
            <p14:xfrm>
              <a:off x="4359280" y="6461027"/>
              <a:ext cx="12960" cy="2160"/>
            </p14:xfrm>
          </p:contentPart>
        </mc:Choice>
        <mc:Fallback>
          <p:pic>
            <p:nvPicPr>
              <p:cNvPr id="1324" name="Ink 1323">
                <a:extLst>
                  <a:ext uri="{FF2B5EF4-FFF2-40B4-BE49-F238E27FC236}">
                    <a16:creationId xmlns:a16="http://schemas.microsoft.com/office/drawing/2014/main" id="{71C65B63-6A2A-4350-8AA1-F27EDBDE6E4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341280" y="6443387"/>
                <a:ext cx="48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25" name="Ink 1324">
                <a:extLst>
                  <a:ext uri="{FF2B5EF4-FFF2-40B4-BE49-F238E27FC236}">
                    <a16:creationId xmlns:a16="http://schemas.microsoft.com/office/drawing/2014/main" id="{02ACC5EC-92D4-479A-BF3F-D2AAF4CD3D77}"/>
                  </a:ext>
                </a:extLst>
              </p14:cNvPr>
              <p14:cNvContentPartPr/>
              <p14:nvPr/>
            </p14:nvContentPartPr>
            <p14:xfrm>
              <a:off x="3605440" y="6162587"/>
              <a:ext cx="424440" cy="187560"/>
            </p14:xfrm>
          </p:contentPart>
        </mc:Choice>
        <mc:Fallback>
          <p:pic>
            <p:nvPicPr>
              <p:cNvPr id="1325" name="Ink 1324">
                <a:extLst>
                  <a:ext uri="{FF2B5EF4-FFF2-40B4-BE49-F238E27FC236}">
                    <a16:creationId xmlns:a16="http://schemas.microsoft.com/office/drawing/2014/main" id="{02ACC5EC-92D4-479A-BF3F-D2AAF4CD3D7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596440" y="6153587"/>
                <a:ext cx="4420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26" name="Ink 1325">
                <a:extLst>
                  <a:ext uri="{FF2B5EF4-FFF2-40B4-BE49-F238E27FC236}">
                    <a16:creationId xmlns:a16="http://schemas.microsoft.com/office/drawing/2014/main" id="{E1BC7758-834E-470A-9574-2D2ACBDC0547}"/>
                  </a:ext>
                </a:extLst>
              </p14:cNvPr>
              <p14:cNvContentPartPr/>
              <p14:nvPr/>
            </p14:nvContentPartPr>
            <p14:xfrm>
              <a:off x="3622000" y="6308027"/>
              <a:ext cx="387360" cy="141120"/>
            </p14:xfrm>
          </p:contentPart>
        </mc:Choice>
        <mc:Fallback>
          <p:pic>
            <p:nvPicPr>
              <p:cNvPr id="1326" name="Ink 1325">
                <a:extLst>
                  <a:ext uri="{FF2B5EF4-FFF2-40B4-BE49-F238E27FC236}">
                    <a16:creationId xmlns:a16="http://schemas.microsoft.com/office/drawing/2014/main" id="{E1BC7758-834E-470A-9574-2D2ACBDC054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613360" y="6299387"/>
                <a:ext cx="4050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27" name="Ink 1326">
                <a:extLst>
                  <a:ext uri="{FF2B5EF4-FFF2-40B4-BE49-F238E27FC236}">
                    <a16:creationId xmlns:a16="http://schemas.microsoft.com/office/drawing/2014/main" id="{8C43D5B0-8FB3-4FDC-B0F5-39C611E1334B}"/>
                  </a:ext>
                </a:extLst>
              </p14:cNvPr>
              <p14:cNvContentPartPr/>
              <p14:nvPr/>
            </p14:nvContentPartPr>
            <p14:xfrm>
              <a:off x="3613360" y="6408107"/>
              <a:ext cx="388800" cy="160200"/>
            </p14:xfrm>
          </p:contentPart>
        </mc:Choice>
        <mc:Fallback>
          <p:pic>
            <p:nvPicPr>
              <p:cNvPr id="1327" name="Ink 1326">
                <a:extLst>
                  <a:ext uri="{FF2B5EF4-FFF2-40B4-BE49-F238E27FC236}">
                    <a16:creationId xmlns:a16="http://schemas.microsoft.com/office/drawing/2014/main" id="{8C43D5B0-8FB3-4FDC-B0F5-39C611E1334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604360" y="6399467"/>
                <a:ext cx="406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28" name="Ink 1327">
                <a:extLst>
                  <a:ext uri="{FF2B5EF4-FFF2-40B4-BE49-F238E27FC236}">
                    <a16:creationId xmlns:a16="http://schemas.microsoft.com/office/drawing/2014/main" id="{E4D58596-D81B-48EA-A738-C80C5212B816}"/>
                  </a:ext>
                </a:extLst>
              </p14:cNvPr>
              <p14:cNvContentPartPr/>
              <p14:nvPr/>
            </p14:nvContentPartPr>
            <p14:xfrm>
              <a:off x="7630240" y="6325307"/>
              <a:ext cx="250920" cy="15840"/>
            </p14:xfrm>
          </p:contentPart>
        </mc:Choice>
        <mc:Fallback>
          <p:pic>
            <p:nvPicPr>
              <p:cNvPr id="1328" name="Ink 1327">
                <a:extLst>
                  <a:ext uri="{FF2B5EF4-FFF2-40B4-BE49-F238E27FC236}">
                    <a16:creationId xmlns:a16="http://schemas.microsoft.com/office/drawing/2014/main" id="{E4D58596-D81B-48EA-A738-C80C5212B81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612240" y="6307667"/>
                <a:ext cx="2865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1" name="Group 1330">
            <a:extLst>
              <a:ext uri="{FF2B5EF4-FFF2-40B4-BE49-F238E27FC236}">
                <a16:creationId xmlns:a16="http://schemas.microsoft.com/office/drawing/2014/main" id="{C3358685-C361-48E9-AE5F-AEE9F0178DD4}"/>
              </a:ext>
            </a:extLst>
          </p:cNvPr>
          <p:cNvGrpSpPr/>
          <p:nvPr/>
        </p:nvGrpSpPr>
        <p:grpSpPr>
          <a:xfrm>
            <a:off x="7670200" y="6412787"/>
            <a:ext cx="271800" cy="91080"/>
            <a:chOff x="7670200" y="6412787"/>
            <a:chExt cx="271800" cy="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9" name="Ink 1328">
                  <a:extLst>
                    <a:ext uri="{FF2B5EF4-FFF2-40B4-BE49-F238E27FC236}">
                      <a16:creationId xmlns:a16="http://schemas.microsoft.com/office/drawing/2014/main" id="{BABF8157-1513-4DD8-A556-8B8E42109607}"/>
                    </a:ext>
                  </a:extLst>
                </p14:cNvPr>
                <p14:cNvContentPartPr/>
                <p14:nvPr/>
              </p14:nvContentPartPr>
              <p14:xfrm>
                <a:off x="7670200" y="6412787"/>
                <a:ext cx="201600" cy="10080"/>
              </p14:xfrm>
            </p:contentPart>
          </mc:Choice>
          <mc:Fallback>
            <p:pic>
              <p:nvPicPr>
                <p:cNvPr id="1329" name="Ink 1328">
                  <a:extLst>
                    <a:ext uri="{FF2B5EF4-FFF2-40B4-BE49-F238E27FC236}">
                      <a16:creationId xmlns:a16="http://schemas.microsoft.com/office/drawing/2014/main" id="{BABF8157-1513-4DD8-A556-8B8E421096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52200" y="6395147"/>
                  <a:ext cx="237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0" name="Ink 1329">
                  <a:extLst>
                    <a:ext uri="{FF2B5EF4-FFF2-40B4-BE49-F238E27FC236}">
                      <a16:creationId xmlns:a16="http://schemas.microsoft.com/office/drawing/2014/main" id="{9A0247A6-423B-4705-8C13-C8AD2F9F938B}"/>
                    </a:ext>
                  </a:extLst>
                </p14:cNvPr>
                <p14:cNvContentPartPr/>
                <p14:nvPr/>
              </p14:nvContentPartPr>
              <p14:xfrm>
                <a:off x="7686040" y="6485867"/>
                <a:ext cx="255960" cy="18000"/>
              </p14:xfrm>
            </p:contentPart>
          </mc:Choice>
          <mc:Fallback>
            <p:pic>
              <p:nvPicPr>
                <p:cNvPr id="1330" name="Ink 1329">
                  <a:extLst>
                    <a:ext uri="{FF2B5EF4-FFF2-40B4-BE49-F238E27FC236}">
                      <a16:creationId xmlns:a16="http://schemas.microsoft.com/office/drawing/2014/main" id="{9A0247A6-423B-4705-8C13-C8AD2F9F938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8400" y="6468227"/>
                  <a:ext cx="2916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32" name="Ink 1331">
                <a:extLst>
                  <a:ext uri="{FF2B5EF4-FFF2-40B4-BE49-F238E27FC236}">
                    <a16:creationId xmlns:a16="http://schemas.microsoft.com/office/drawing/2014/main" id="{6388CFDB-1FF9-4AFB-87F9-F9D8167DA00F}"/>
                  </a:ext>
                </a:extLst>
              </p14:cNvPr>
              <p14:cNvContentPartPr/>
              <p14:nvPr/>
            </p14:nvContentPartPr>
            <p14:xfrm>
              <a:off x="7217680" y="6277427"/>
              <a:ext cx="19440" cy="261000"/>
            </p14:xfrm>
          </p:contentPart>
        </mc:Choice>
        <mc:Fallback>
          <p:pic>
            <p:nvPicPr>
              <p:cNvPr id="1332" name="Ink 1331">
                <a:extLst>
                  <a:ext uri="{FF2B5EF4-FFF2-40B4-BE49-F238E27FC236}">
                    <a16:creationId xmlns:a16="http://schemas.microsoft.com/office/drawing/2014/main" id="{6388CFDB-1FF9-4AFB-87F9-F9D8167DA00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200040" y="6259427"/>
                <a:ext cx="550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33" name="Ink 1332">
                <a:extLst>
                  <a:ext uri="{FF2B5EF4-FFF2-40B4-BE49-F238E27FC236}">
                    <a16:creationId xmlns:a16="http://schemas.microsoft.com/office/drawing/2014/main" id="{372FE65A-302B-4F81-9B30-F1A61503E030}"/>
                  </a:ext>
                </a:extLst>
              </p14:cNvPr>
              <p14:cNvContentPartPr/>
              <p14:nvPr/>
            </p14:nvContentPartPr>
            <p14:xfrm>
              <a:off x="8327920" y="6318467"/>
              <a:ext cx="7920" cy="230400"/>
            </p14:xfrm>
          </p:contentPart>
        </mc:Choice>
        <mc:Fallback>
          <p:pic>
            <p:nvPicPr>
              <p:cNvPr id="1333" name="Ink 1332">
                <a:extLst>
                  <a:ext uri="{FF2B5EF4-FFF2-40B4-BE49-F238E27FC236}">
                    <a16:creationId xmlns:a16="http://schemas.microsoft.com/office/drawing/2014/main" id="{372FE65A-302B-4F81-9B30-F1A61503E03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309920" y="6300827"/>
                <a:ext cx="4356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172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7</cp:revision>
  <dcterms:created xsi:type="dcterms:W3CDTF">2021-02-28T14:26:15Z</dcterms:created>
  <dcterms:modified xsi:type="dcterms:W3CDTF">2021-02-28T15:21:29Z</dcterms:modified>
</cp:coreProperties>
</file>