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22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C05E-F523-4B1A-9C91-155DC22C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584C7-5C9D-4B2A-B0EF-27A250CB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9DD0-E1DD-4783-BC74-41F30B65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9731-AE9E-4D4B-84D7-D595A88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6D21-1997-437A-AE8B-60598C79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6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FB6-43B5-4933-BFF7-EAACBAA6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D4C7-CC7F-419E-A4F1-1E66E54E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B4-D0FD-4256-9ED5-9AF592A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4785-5856-4847-860C-58467A3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F315-5B1E-418B-B06F-FE09732B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78CDB-107F-44C6-B125-E056642D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1FBA-F31C-42D9-A8A4-D534B1CA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692-8BB2-4BF0-B834-B5ACFAC5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9821-86E8-4B93-A626-CE9A4D54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B2C6-C419-4DC2-8AC4-14FA57A5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58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1C2E-83D4-4ABA-B4C4-86530BDB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4E54-AD2E-4F6F-946C-40FCB605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3352-5B95-4542-9E26-36D59007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2265-C4B6-4D57-BFD1-E9718D04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838E-8D74-414E-8A70-E005A2A0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B71A-36FC-47C6-B785-CECF1A8C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954D-3331-4731-8A69-55875E2B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22A9-D809-4643-ADEB-E9F4EF28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C52B-69DD-41D1-AE22-3F373A73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760C-FB02-4DA4-AB1A-0BDFD49D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2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0BCE-F966-4BF6-B6C7-86D5E6B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0FF7-25BA-4749-8C14-7EC7B06A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1610-C273-4DDB-B2C0-166ECD5A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1CBD-7EC6-426A-843C-50966B79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C8EF3-98D6-45B4-A46F-F3E9786D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7A3D-11D7-4437-A48E-BA95FA74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8D41-FA5F-4FB1-9987-A6A71904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E04E-D0DB-4439-81CF-23B5200C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2B54-B614-4DB3-A2D6-DDE30C0D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C8473-4D7D-4340-9AF9-E93B1A547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8D9C9-2371-45BF-B3DF-FC38CFECE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A19D4-965B-4B05-AF74-126FAF4E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7E699-FCF9-471D-BBBC-E3D5484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772D0-7682-45FD-A417-6750FA2C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7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002A-6297-4799-A92C-88F395AC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A7876-77E6-43A6-8F0A-5A949C95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9333D-9EB7-4453-B35A-70ABD00E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627B0-6D5D-472A-8A4F-7FB107C7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60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DE410-B05B-4043-8DC9-BEF5DDF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55A05-0F9E-4149-8231-3186C346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CC2D1-5A38-40ED-A701-A93AF87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7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62B9-CCC1-4E3F-8147-E86BAFB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831D-B7F3-48AE-BBA6-E320B96A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E396-19A0-4602-8AAB-8EC090B2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E65C5-31AC-45EB-8827-5915354A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36B0-8213-43AF-A4E4-C0BB46F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56A93-B0DE-4DB3-BD4E-EB64601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60A-7A47-42F6-B670-25BBDDF2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84D63-82C8-4B83-A3C7-A18044DB3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9A41-0F25-4483-A57E-CEC312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05C9-4543-410F-A06C-48C650C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CAFD-6DA6-4B8A-8BD0-F8040029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B2F1-3C73-4DA6-94C2-B059B2A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5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1AD53-1234-49DB-804D-3E291C25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EEB8-1D05-4B2A-BBCC-48B58631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E264-5AE1-4809-9203-37503417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C023-A8A7-4640-9F04-B1C02E87692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DFD6-A088-4A73-B9ED-9F082CA1C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37E2-E9A0-4AF1-9FB0-AA296FC59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C45E-7A41-4D11-AB08-454A7DB949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5AA73CA-4467-4C2C-BB95-8350DFB42F11}"/>
              </a:ext>
            </a:extLst>
          </p:cNvPr>
          <p:cNvGrpSpPr/>
          <p:nvPr/>
        </p:nvGrpSpPr>
        <p:grpSpPr>
          <a:xfrm>
            <a:off x="1491916" y="1083673"/>
            <a:ext cx="2887579" cy="4212227"/>
            <a:chOff x="1491916" y="1083673"/>
            <a:chExt cx="2887579" cy="421222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D4049D1C-47C0-436A-92B2-D04A20028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4" r="35921" b="8858"/>
            <a:stretch/>
          </p:blipFill>
          <p:spPr>
            <a:xfrm>
              <a:off x="2164759" y="1199032"/>
              <a:ext cx="1601044" cy="288969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0DBEC4-CF17-450F-9C84-1146B34B8D90}"/>
                </a:ext>
              </a:extLst>
            </p:cNvPr>
            <p:cNvSpPr/>
            <p:nvPr/>
          </p:nvSpPr>
          <p:spPr>
            <a:xfrm>
              <a:off x="1491916" y="4203032"/>
              <a:ext cx="2887579" cy="9785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A86AE-8BD5-4345-B7D1-13707AA335AF}"/>
                </a:ext>
              </a:extLst>
            </p:cNvPr>
            <p:cNvSpPr/>
            <p:nvPr/>
          </p:nvSpPr>
          <p:spPr>
            <a:xfrm>
              <a:off x="1949115" y="4439653"/>
              <a:ext cx="986590" cy="505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000,0 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73E71E-2DE9-4850-BF7B-FD22BA19A109}"/>
                </a:ext>
              </a:extLst>
            </p:cNvPr>
            <p:cNvSpPr/>
            <p:nvPr/>
          </p:nvSpPr>
          <p:spPr>
            <a:xfrm>
              <a:off x="3641558" y="4439653"/>
              <a:ext cx="368968" cy="4010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E3160A-3718-4A0F-B29F-85A55B20C38B}"/>
                </a:ext>
              </a:extLst>
            </p:cNvPr>
            <p:cNvSpPr/>
            <p:nvPr/>
          </p:nvSpPr>
          <p:spPr>
            <a:xfrm>
              <a:off x="1764630" y="5181599"/>
              <a:ext cx="368970" cy="1143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6F32D-C10C-40A8-A501-92BFEAB4CF5E}"/>
                </a:ext>
              </a:extLst>
            </p:cNvPr>
            <p:cNvSpPr/>
            <p:nvPr/>
          </p:nvSpPr>
          <p:spPr>
            <a:xfrm>
              <a:off x="3707730" y="5180596"/>
              <a:ext cx="368970" cy="1143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69DDD-95A1-4F51-BE01-893173AF7181}"/>
                </a:ext>
              </a:extLst>
            </p:cNvPr>
            <p:cNvSpPr/>
            <p:nvPr/>
          </p:nvSpPr>
          <p:spPr>
            <a:xfrm>
              <a:off x="1949114" y="4088732"/>
              <a:ext cx="2005665" cy="114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8EC2F4-8E16-49BE-8036-621C6E733017}"/>
                </a:ext>
              </a:extLst>
            </p:cNvPr>
            <p:cNvSpPr/>
            <p:nvPr/>
          </p:nvSpPr>
          <p:spPr>
            <a:xfrm>
              <a:off x="2651760" y="3191512"/>
              <a:ext cx="592455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019733-577E-4681-B3E6-75B745ED6043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58" y="3366771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EC0B41-83EE-4851-8D45-22D58042351C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59" y="3538221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9C9B92-583B-4B09-BDF1-A0B8C418A19E}"/>
                </a:ext>
              </a:extLst>
            </p:cNvPr>
            <p:cNvCxnSpPr>
              <a:cxnSpLocks/>
            </p:cNvCxnSpPr>
            <p:nvPr/>
          </p:nvCxnSpPr>
          <p:spPr>
            <a:xfrm>
              <a:off x="2803203" y="3707766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A649B3-1A43-4B29-B4F6-636BC9710681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58" y="3195321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B31A6E-FE42-4760-A1E6-764FAB59EAC3}"/>
                </a:ext>
              </a:extLst>
            </p:cNvPr>
            <p:cNvSpPr/>
            <p:nvPr/>
          </p:nvSpPr>
          <p:spPr>
            <a:xfrm>
              <a:off x="2651760" y="3178778"/>
              <a:ext cx="45719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4C3624-7154-45FA-9E1C-4E23937D36A3}"/>
                </a:ext>
              </a:extLst>
            </p:cNvPr>
            <p:cNvSpPr/>
            <p:nvPr/>
          </p:nvSpPr>
          <p:spPr>
            <a:xfrm>
              <a:off x="3198496" y="3178778"/>
              <a:ext cx="45719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31347E-96D0-499B-9E9C-B095F3FA87BF}"/>
                </a:ext>
              </a:extLst>
            </p:cNvPr>
            <p:cNvSpPr/>
            <p:nvPr/>
          </p:nvSpPr>
          <p:spPr>
            <a:xfrm>
              <a:off x="2643187" y="3168651"/>
              <a:ext cx="609600" cy="30480"/>
            </a:xfrm>
            <a:custGeom>
              <a:avLst/>
              <a:gdLst>
                <a:gd name="connsiteX0" fmla="*/ 0 w 609600"/>
                <a:gd name="connsiteY0" fmla="*/ 0 h 30480"/>
                <a:gd name="connsiteX1" fmla="*/ 99060 w 609600"/>
                <a:gd name="connsiteY1" fmla="*/ 22860 h 30480"/>
                <a:gd name="connsiteX2" fmla="*/ 251460 w 609600"/>
                <a:gd name="connsiteY2" fmla="*/ 30480 h 30480"/>
                <a:gd name="connsiteX3" fmla="*/ 518160 w 609600"/>
                <a:gd name="connsiteY3" fmla="*/ 22860 h 30480"/>
                <a:gd name="connsiteX4" fmla="*/ 609600 w 609600"/>
                <a:gd name="connsiteY4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30480">
                  <a:moveTo>
                    <a:pt x="0" y="0"/>
                  </a:moveTo>
                  <a:cubicBezTo>
                    <a:pt x="28575" y="8890"/>
                    <a:pt x="57150" y="17780"/>
                    <a:pt x="99060" y="22860"/>
                  </a:cubicBezTo>
                  <a:cubicBezTo>
                    <a:pt x="140970" y="27940"/>
                    <a:pt x="181610" y="30480"/>
                    <a:pt x="251460" y="30480"/>
                  </a:cubicBezTo>
                  <a:cubicBezTo>
                    <a:pt x="321310" y="30480"/>
                    <a:pt x="458470" y="27940"/>
                    <a:pt x="518160" y="22860"/>
                  </a:cubicBezTo>
                  <a:cubicBezTo>
                    <a:pt x="577850" y="17780"/>
                    <a:pt x="593725" y="8890"/>
                    <a:pt x="609600" y="0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12B7F4-E2CF-45F1-B128-95A06D1FFD93}"/>
                </a:ext>
              </a:extLst>
            </p:cNvPr>
            <p:cNvCxnSpPr/>
            <p:nvPr/>
          </p:nvCxnSpPr>
          <p:spPr>
            <a:xfrm>
              <a:off x="2807013" y="3197227"/>
              <a:ext cx="89535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721E5B-42E8-46F0-B9C0-8C0BC534E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4440" y="1186298"/>
              <a:ext cx="138747" cy="129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7F4F86-1458-4F42-9C5F-2FB4CFC19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2787" y="1186298"/>
              <a:ext cx="115252" cy="116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CBEB2C-51AD-415E-AE3B-1F314CD8AB83}"/>
                </a:ext>
              </a:extLst>
            </p:cNvPr>
            <p:cNvSpPr txBox="1"/>
            <p:nvPr/>
          </p:nvSpPr>
          <p:spPr>
            <a:xfrm>
              <a:off x="2867245" y="1083673"/>
              <a:ext cx="4302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b="1" dirty="0"/>
                <a:t>mL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52D41B-2A85-4043-B130-78AB47A04DD4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V="1">
              <a:off x="3826042" y="4498386"/>
              <a:ext cx="130450" cy="141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16DD3F1-B37A-4E0F-9722-AD5776F8BF15}"/>
              </a:ext>
            </a:extLst>
          </p:cNvPr>
          <p:cNvGrpSpPr/>
          <p:nvPr/>
        </p:nvGrpSpPr>
        <p:grpSpPr>
          <a:xfrm>
            <a:off x="5876476" y="1121739"/>
            <a:ext cx="2887579" cy="4212227"/>
            <a:chOff x="6607996" y="1121739"/>
            <a:chExt cx="2887579" cy="4212227"/>
          </a:xfrm>
        </p:grpSpPr>
        <p:pic>
          <p:nvPicPr>
            <p:cNvPr id="44" name="Picture 43" descr="A close up of a device&#10;&#10;Description automatically generated">
              <a:extLst>
                <a:ext uri="{FF2B5EF4-FFF2-40B4-BE49-F238E27FC236}">
                  <a16:creationId xmlns:a16="http://schemas.microsoft.com/office/drawing/2014/main" id="{07871BDD-7447-4B8F-8BBB-BA5EA4133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74" r="35921" b="8858"/>
            <a:stretch/>
          </p:blipFill>
          <p:spPr>
            <a:xfrm>
              <a:off x="7280839" y="1237098"/>
              <a:ext cx="1601044" cy="2889699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C6566C-8EB9-4D76-B264-2163FA53DF46}"/>
                </a:ext>
              </a:extLst>
            </p:cNvPr>
            <p:cNvSpPr/>
            <p:nvPr/>
          </p:nvSpPr>
          <p:spPr>
            <a:xfrm>
              <a:off x="6607996" y="4241098"/>
              <a:ext cx="2887579" cy="9785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26BA2B-0A42-4FEA-99AE-CCE78E83E581}"/>
                </a:ext>
              </a:extLst>
            </p:cNvPr>
            <p:cNvSpPr/>
            <p:nvPr/>
          </p:nvSpPr>
          <p:spPr>
            <a:xfrm>
              <a:off x="7065195" y="4477719"/>
              <a:ext cx="986590" cy="505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057,0 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E9B7BB7-0166-4FA1-B9D0-35834B27760F}"/>
                </a:ext>
              </a:extLst>
            </p:cNvPr>
            <p:cNvSpPr/>
            <p:nvPr/>
          </p:nvSpPr>
          <p:spPr>
            <a:xfrm>
              <a:off x="8757638" y="4477719"/>
              <a:ext cx="368968" cy="4010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681245-6362-40DF-B357-B6391585538F}"/>
                </a:ext>
              </a:extLst>
            </p:cNvPr>
            <p:cNvSpPr/>
            <p:nvPr/>
          </p:nvSpPr>
          <p:spPr>
            <a:xfrm>
              <a:off x="6880710" y="5219665"/>
              <a:ext cx="368970" cy="1143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5099DE-7BFF-4B20-8A2D-55D3FA62DBC1}"/>
                </a:ext>
              </a:extLst>
            </p:cNvPr>
            <p:cNvSpPr/>
            <p:nvPr/>
          </p:nvSpPr>
          <p:spPr>
            <a:xfrm>
              <a:off x="8823810" y="5218662"/>
              <a:ext cx="368970" cy="1143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B8FC92-71D6-420D-B15C-3577543C1DD6}"/>
                </a:ext>
              </a:extLst>
            </p:cNvPr>
            <p:cNvSpPr/>
            <p:nvPr/>
          </p:nvSpPr>
          <p:spPr>
            <a:xfrm>
              <a:off x="7065194" y="4126798"/>
              <a:ext cx="2005665" cy="1142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0CB008-CF9D-483B-8461-B30EC8FD002F}"/>
                </a:ext>
              </a:extLst>
            </p:cNvPr>
            <p:cNvSpPr/>
            <p:nvPr/>
          </p:nvSpPr>
          <p:spPr>
            <a:xfrm>
              <a:off x="7767840" y="2900013"/>
              <a:ext cx="592455" cy="1015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A29261-1BE1-4555-A0D3-25AE8A7F813F}"/>
                </a:ext>
              </a:extLst>
            </p:cNvPr>
            <p:cNvCxnSpPr>
              <a:cxnSpLocks/>
            </p:cNvCxnSpPr>
            <p:nvPr/>
          </p:nvCxnSpPr>
          <p:spPr>
            <a:xfrm>
              <a:off x="7920238" y="3233387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84A5E2-7ECD-4073-B928-DE647950BB5F}"/>
                </a:ext>
              </a:extLst>
            </p:cNvPr>
            <p:cNvSpPr/>
            <p:nvPr/>
          </p:nvSpPr>
          <p:spPr>
            <a:xfrm>
              <a:off x="7765935" y="2887278"/>
              <a:ext cx="56349" cy="10153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81A262-F8A4-4AA5-BC37-FC4AB0599D72}"/>
                </a:ext>
              </a:extLst>
            </p:cNvPr>
            <p:cNvSpPr/>
            <p:nvPr/>
          </p:nvSpPr>
          <p:spPr>
            <a:xfrm>
              <a:off x="8314576" y="2885440"/>
              <a:ext cx="45719" cy="10172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1BBE9EE-4C3F-4ED9-901B-F1401271F190}"/>
                </a:ext>
              </a:extLst>
            </p:cNvPr>
            <p:cNvSpPr/>
            <p:nvPr/>
          </p:nvSpPr>
          <p:spPr>
            <a:xfrm>
              <a:off x="7759267" y="2872038"/>
              <a:ext cx="609600" cy="30480"/>
            </a:xfrm>
            <a:custGeom>
              <a:avLst/>
              <a:gdLst>
                <a:gd name="connsiteX0" fmla="*/ 0 w 609600"/>
                <a:gd name="connsiteY0" fmla="*/ 0 h 30480"/>
                <a:gd name="connsiteX1" fmla="*/ 99060 w 609600"/>
                <a:gd name="connsiteY1" fmla="*/ 22860 h 30480"/>
                <a:gd name="connsiteX2" fmla="*/ 251460 w 609600"/>
                <a:gd name="connsiteY2" fmla="*/ 30480 h 30480"/>
                <a:gd name="connsiteX3" fmla="*/ 518160 w 609600"/>
                <a:gd name="connsiteY3" fmla="*/ 22860 h 30480"/>
                <a:gd name="connsiteX4" fmla="*/ 609600 w 609600"/>
                <a:gd name="connsiteY4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30480">
                  <a:moveTo>
                    <a:pt x="0" y="0"/>
                  </a:moveTo>
                  <a:cubicBezTo>
                    <a:pt x="28575" y="8890"/>
                    <a:pt x="57150" y="17780"/>
                    <a:pt x="99060" y="22860"/>
                  </a:cubicBezTo>
                  <a:cubicBezTo>
                    <a:pt x="140970" y="27940"/>
                    <a:pt x="181610" y="30480"/>
                    <a:pt x="251460" y="30480"/>
                  </a:cubicBezTo>
                  <a:cubicBezTo>
                    <a:pt x="321310" y="30480"/>
                    <a:pt x="458470" y="27940"/>
                    <a:pt x="518160" y="22860"/>
                  </a:cubicBezTo>
                  <a:cubicBezTo>
                    <a:pt x="577850" y="17780"/>
                    <a:pt x="593725" y="8890"/>
                    <a:pt x="609600" y="0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7E358E4-3C0C-46A0-9988-F6673697314D}"/>
                </a:ext>
              </a:extLst>
            </p:cNvPr>
            <p:cNvCxnSpPr/>
            <p:nvPr/>
          </p:nvCxnSpPr>
          <p:spPr>
            <a:xfrm>
              <a:off x="7923093" y="3235293"/>
              <a:ext cx="89535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98D49E-604F-415C-887E-6446CFAC1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0520" y="1224364"/>
              <a:ext cx="138747" cy="129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380A49-ACB7-4468-A1F9-953586B0C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867" y="1224364"/>
              <a:ext cx="115252" cy="116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5AC03C-EDD3-4D79-B102-54F144BCDEAA}"/>
                </a:ext>
              </a:extLst>
            </p:cNvPr>
            <p:cNvSpPr txBox="1"/>
            <p:nvPr/>
          </p:nvSpPr>
          <p:spPr>
            <a:xfrm>
              <a:off x="7983325" y="1121739"/>
              <a:ext cx="43028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400" b="1" dirty="0"/>
                <a:t>mL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567EE0-11DA-4330-8348-17C793DEFFC6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flipV="1">
              <a:off x="8942122" y="4536452"/>
              <a:ext cx="130450" cy="141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470512-B5C4-4E4D-8CC3-F8EA53588923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15" y="3065113"/>
              <a:ext cx="1976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AE2CAC-AD6A-49D1-8142-86C6E9E611AE}"/>
                </a:ext>
              </a:extLst>
            </p:cNvPr>
            <p:cNvSpPr txBox="1"/>
            <p:nvPr/>
          </p:nvSpPr>
          <p:spPr>
            <a:xfrm>
              <a:off x="8072120" y="2936398"/>
              <a:ext cx="310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1001F3-5401-4685-82CB-0D063B263CC4}"/>
                </a:ext>
              </a:extLst>
            </p:cNvPr>
            <p:cNvCxnSpPr/>
            <p:nvPr/>
          </p:nvCxnSpPr>
          <p:spPr>
            <a:xfrm>
              <a:off x="7914203" y="2899346"/>
              <a:ext cx="89535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BA400B-C316-4A09-ABA1-9FAFF237938F}"/>
                </a:ext>
              </a:extLst>
            </p:cNvPr>
            <p:cNvSpPr/>
            <p:nvPr/>
          </p:nvSpPr>
          <p:spPr>
            <a:xfrm>
              <a:off x="7803232" y="3453179"/>
              <a:ext cx="296501" cy="446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6B4012-908F-4B89-A265-45358AAFF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20238" y="3404837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C4B20A-F8D1-4338-9940-13934D99C052}"/>
                </a:ext>
              </a:extLst>
            </p:cNvPr>
            <p:cNvCxnSpPr>
              <a:cxnSpLocks/>
            </p:cNvCxnSpPr>
            <p:nvPr/>
          </p:nvCxnSpPr>
          <p:spPr>
            <a:xfrm>
              <a:off x="7920239" y="3576287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19851F-4196-4EA5-AE67-E9DC468ECB01}"/>
                </a:ext>
              </a:extLst>
            </p:cNvPr>
            <p:cNvCxnSpPr>
              <a:cxnSpLocks/>
            </p:cNvCxnSpPr>
            <p:nvPr/>
          </p:nvCxnSpPr>
          <p:spPr>
            <a:xfrm>
              <a:off x="7919283" y="3745832"/>
              <a:ext cx="933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61432F0-B8C2-4C8D-AD71-89C5FC543E6B}"/>
              </a:ext>
            </a:extLst>
          </p:cNvPr>
          <p:cNvSpPr txBox="1"/>
          <p:nvPr/>
        </p:nvSpPr>
        <p:spPr>
          <a:xfrm>
            <a:off x="4912419" y="251610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Eau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64E10A-516E-403A-AF12-9C984C0D9645}"/>
              </a:ext>
            </a:extLst>
          </p:cNvPr>
          <p:cNvCxnSpPr>
            <a:cxnSpLocks/>
            <a:stCxn id="71" idx="1"/>
            <a:endCxn id="21" idx="3"/>
          </p:cNvCxnSpPr>
          <p:nvPr/>
        </p:nvCxnSpPr>
        <p:spPr>
          <a:xfrm flipH="1">
            <a:off x="3244215" y="2700774"/>
            <a:ext cx="1668204" cy="8336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46895C-B369-4DF2-ACBA-61C85F728E3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483919" y="2700774"/>
            <a:ext cx="1550496" cy="3782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C33201-8AF4-45DF-B147-04250A1146EE}"/>
              </a:ext>
            </a:extLst>
          </p:cNvPr>
          <p:cNvSpPr txBox="1"/>
          <p:nvPr/>
        </p:nvSpPr>
        <p:spPr>
          <a:xfrm>
            <a:off x="4366831" y="3259666"/>
            <a:ext cx="21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Échantillon de métal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191DD2-7191-4448-9DD0-9246D040D40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730318" y="3546587"/>
            <a:ext cx="1341394" cy="129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04ACF-F777-4D59-81D8-5A4E62EF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windon, Royaume-Uni - 11 Juin 2014: Trophée De La Coupe Du Monde De  Football Sur Un Fond Blanc, &quot;Trophée De La Coupe Du Monde De Football&quot;, A  été Introduit En 1974, Fabriqué">
            <a:extLst>
              <a:ext uri="{FF2B5EF4-FFF2-40B4-BE49-F238E27FC236}">
                <a16:creationId xmlns:a16="http://schemas.microsoft.com/office/drawing/2014/main" id="{2E9EBE7E-B3AB-4DA6-8F1A-3A72913EE88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3" r="26465"/>
          <a:stretch/>
        </p:blipFill>
        <p:spPr bwMode="auto">
          <a:xfrm>
            <a:off x="4064000" y="1743590"/>
            <a:ext cx="1137920" cy="3140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61D207-2554-4B2F-94F9-FDCF464DC928}"/>
              </a:ext>
            </a:extLst>
          </p:cNvPr>
          <p:cNvCxnSpPr>
            <a:cxnSpLocks/>
          </p:cNvCxnSpPr>
          <p:nvPr/>
        </p:nvCxnSpPr>
        <p:spPr>
          <a:xfrm>
            <a:off x="5090160" y="3429000"/>
            <a:ext cx="1239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DFFD03-04E7-4BBA-9FF4-56C67DBFDEF8}"/>
              </a:ext>
            </a:extLst>
          </p:cNvPr>
          <p:cNvSpPr txBox="1"/>
          <p:nvPr/>
        </p:nvSpPr>
        <p:spPr>
          <a:xfrm>
            <a:off x="5100320" y="3167751"/>
            <a:ext cx="153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Simplification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23F9A9-B555-4486-B89E-003DE9015A14}"/>
              </a:ext>
            </a:extLst>
          </p:cNvPr>
          <p:cNvGrpSpPr/>
          <p:nvPr/>
        </p:nvGrpSpPr>
        <p:grpSpPr>
          <a:xfrm>
            <a:off x="6295228" y="1758979"/>
            <a:ext cx="1205614" cy="1205614"/>
            <a:chOff x="6208272" y="1833554"/>
            <a:chExt cx="1205614" cy="1205614"/>
          </a:xfrm>
        </p:grpSpPr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5D16E99-6D04-4099-A357-C8458878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272" y="1833554"/>
              <a:ext cx="1205614" cy="1205614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643611-7E87-4A0D-AD1A-D400A6AB8A0B}"/>
                </a:ext>
              </a:extLst>
            </p:cNvPr>
            <p:cNvCxnSpPr/>
            <p:nvPr/>
          </p:nvCxnSpPr>
          <p:spPr>
            <a:xfrm>
              <a:off x="6811079" y="2437179"/>
              <a:ext cx="344101" cy="100281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4DAE1C-0905-423F-87E1-09BA4AFD6515}"/>
                    </a:ext>
                  </a:extLst>
                </p:cNvPr>
                <p:cNvSpPr txBox="1"/>
                <p:nvPr/>
              </p:nvSpPr>
              <p:spPr>
                <a:xfrm>
                  <a:off x="7001014" y="2375490"/>
                  <a:ext cx="93205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4DAE1C-0905-423F-87E1-09BA4AFD6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014" y="2375490"/>
                  <a:ext cx="93205" cy="138499"/>
                </a:xfrm>
                <a:prstGeom prst="rect">
                  <a:avLst/>
                </a:prstGeom>
                <a:blipFill>
                  <a:blip r:embed="rId4"/>
                  <a:stretch>
                    <a:fillRect l="-40000" r="-3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ight Brace 35">
            <a:extLst>
              <a:ext uri="{FF2B5EF4-FFF2-40B4-BE49-F238E27FC236}">
                <a16:creationId xmlns:a16="http://schemas.microsoft.com/office/drawing/2014/main" id="{5BC0A3AE-4A84-45A3-9623-4F802928107B}"/>
              </a:ext>
            </a:extLst>
          </p:cNvPr>
          <p:cNvSpPr/>
          <p:nvPr/>
        </p:nvSpPr>
        <p:spPr>
          <a:xfrm>
            <a:off x="7717536" y="1883664"/>
            <a:ext cx="212097" cy="96316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417DA66-B3F2-4C96-9977-B6DB0D522C2A}"/>
              </a:ext>
            </a:extLst>
          </p:cNvPr>
          <p:cNvSpPr/>
          <p:nvPr/>
        </p:nvSpPr>
        <p:spPr>
          <a:xfrm>
            <a:off x="7717537" y="2895601"/>
            <a:ext cx="188302" cy="1630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9648EB-10EB-44D5-B185-D2C9C3397339}"/>
              </a:ext>
            </a:extLst>
          </p:cNvPr>
          <p:cNvSpPr txBox="1"/>
          <p:nvPr/>
        </p:nvSpPr>
        <p:spPr>
          <a:xfrm>
            <a:off x="8028433" y="2116249"/>
            <a:ext cx="109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Sphère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F65E24-3830-4B7F-B0DA-FEBED6479E24}"/>
                  </a:ext>
                </a:extLst>
              </p:cNvPr>
              <p:cNvSpPr txBox="1"/>
              <p:nvPr/>
            </p:nvSpPr>
            <p:spPr>
              <a:xfrm>
                <a:off x="8028432" y="2272628"/>
                <a:ext cx="2694432" cy="39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Volume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𝑠𝑝h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F65E24-3830-4B7F-B0DA-FEBED647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432" y="2272628"/>
                <a:ext cx="2694432" cy="397160"/>
              </a:xfrm>
              <a:prstGeom prst="rect">
                <a:avLst/>
              </a:prstGeom>
              <a:blipFill>
                <a:blip r:embed="rId5"/>
                <a:stretch>
                  <a:fillRect l="-679"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B37E80-109B-4FD0-9771-AE6BE217453E}"/>
                  </a:ext>
                </a:extLst>
              </p:cNvPr>
              <p:cNvSpPr txBox="1"/>
              <p:nvPr/>
            </p:nvSpPr>
            <p:spPr>
              <a:xfrm>
                <a:off x="8125968" y="3781984"/>
                <a:ext cx="3450336" cy="32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Volume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𝑐𝑦𝑙𝑖𝑛𝑑𝑟𝑒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B37E80-109B-4FD0-9771-AE6BE217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68" y="3781984"/>
                <a:ext cx="3450336" cy="329001"/>
              </a:xfrm>
              <a:prstGeom prst="rect">
                <a:avLst/>
              </a:prstGeom>
              <a:blipFill>
                <a:blip r:embed="rId6"/>
                <a:stretch>
                  <a:fillRect l="-53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7BCE60F-1EEE-4922-964D-6707D2317A66}"/>
              </a:ext>
            </a:extLst>
          </p:cNvPr>
          <p:cNvSpPr txBox="1"/>
          <p:nvPr/>
        </p:nvSpPr>
        <p:spPr>
          <a:xfrm>
            <a:off x="8112253" y="3564671"/>
            <a:ext cx="109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Cylindre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36DE1-5086-436D-98A8-5445AB43093C}"/>
              </a:ext>
            </a:extLst>
          </p:cNvPr>
          <p:cNvGrpSpPr/>
          <p:nvPr/>
        </p:nvGrpSpPr>
        <p:grpSpPr>
          <a:xfrm>
            <a:off x="6458269" y="2860588"/>
            <a:ext cx="825879" cy="1918669"/>
            <a:chOff x="6458269" y="2860588"/>
            <a:chExt cx="825879" cy="1772369"/>
          </a:xfrm>
        </p:grpSpPr>
        <p:pic>
          <p:nvPicPr>
            <p:cNvPr id="51" name="Picture 5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6D3882-90DB-45B6-B9FF-A4CAEB40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69" y="2860588"/>
              <a:ext cx="825879" cy="177236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C9A333-5D45-4712-89BE-551C628B1F67}"/>
                </a:ext>
              </a:extLst>
            </p:cNvPr>
            <p:cNvSpPr/>
            <p:nvPr/>
          </p:nvSpPr>
          <p:spPr>
            <a:xfrm>
              <a:off x="6761481" y="3573232"/>
              <a:ext cx="82808" cy="145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8ED296-ABB1-4515-B8DC-BAE79D1134EE}"/>
                </a:ext>
              </a:extLst>
            </p:cNvPr>
            <p:cNvSpPr/>
            <p:nvPr/>
          </p:nvSpPr>
          <p:spPr>
            <a:xfrm>
              <a:off x="7162800" y="3583390"/>
              <a:ext cx="102431" cy="145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9AD6CC-5D8E-4B61-874F-05B11C03F2F9}"/>
                </a:ext>
              </a:extLst>
            </p:cNvPr>
            <p:cNvSpPr/>
            <p:nvPr/>
          </p:nvSpPr>
          <p:spPr>
            <a:xfrm>
              <a:off x="6997694" y="4289425"/>
              <a:ext cx="99210" cy="754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A70EC2-9F4F-4016-A56C-37DFA8041BD1}"/>
                </a:ext>
              </a:extLst>
            </p:cNvPr>
            <p:cNvSpPr/>
            <p:nvPr/>
          </p:nvSpPr>
          <p:spPr>
            <a:xfrm>
              <a:off x="6761481" y="3657600"/>
              <a:ext cx="82808" cy="145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7030EE-BEBA-4682-BF06-33E78F8515EB}"/>
                </a:ext>
              </a:extLst>
            </p:cNvPr>
            <p:cNvSpPr/>
            <p:nvPr/>
          </p:nvSpPr>
          <p:spPr>
            <a:xfrm>
              <a:off x="7055649" y="4239046"/>
              <a:ext cx="45719" cy="145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B692724-C9DA-4AC1-BAE1-220900FF1721}"/>
                    </a:ext>
                  </a:extLst>
                </p:cNvPr>
                <p:cNvSpPr txBox="1"/>
                <p:nvPr/>
              </p:nvSpPr>
              <p:spPr>
                <a:xfrm>
                  <a:off x="6657310" y="3604009"/>
                  <a:ext cx="1705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B692724-C9DA-4AC1-BAE1-220900FF1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310" y="3604009"/>
                  <a:ext cx="170508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0463E1F-6266-40FB-A9F0-76DDBF4E1123}"/>
                    </a:ext>
                  </a:extLst>
                </p:cNvPr>
                <p:cNvSpPr txBox="1"/>
                <p:nvPr/>
              </p:nvSpPr>
              <p:spPr>
                <a:xfrm>
                  <a:off x="6958432" y="4173210"/>
                  <a:ext cx="1705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0463E1F-6266-40FB-A9F0-76DDBF4E1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32" y="4173210"/>
                  <a:ext cx="170508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8DEB6C-2FEF-443A-B96C-ECAA22A2C56D}"/>
              </a:ext>
            </a:extLst>
          </p:cNvPr>
          <p:cNvCxnSpPr/>
          <p:nvPr/>
        </p:nvCxnSpPr>
        <p:spPr>
          <a:xfrm>
            <a:off x="3611880" y="1883664"/>
            <a:ext cx="0" cy="963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B008BE-2967-4D67-9DF0-0A6BC3265565}"/>
              </a:ext>
            </a:extLst>
          </p:cNvPr>
          <p:cNvCxnSpPr>
            <a:cxnSpLocks/>
          </p:cNvCxnSpPr>
          <p:nvPr/>
        </p:nvCxnSpPr>
        <p:spPr>
          <a:xfrm>
            <a:off x="3619500" y="2895601"/>
            <a:ext cx="0" cy="1790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F13651-0F67-45D5-8689-113E17D6C726}"/>
              </a:ext>
            </a:extLst>
          </p:cNvPr>
          <p:cNvSpPr txBox="1"/>
          <p:nvPr/>
        </p:nvSpPr>
        <p:spPr>
          <a:xfrm>
            <a:off x="2901055" y="2177120"/>
            <a:ext cx="84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 cm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D2697B-9C09-4A81-94DD-E7374925CEBD}"/>
              </a:ext>
            </a:extLst>
          </p:cNvPr>
          <p:cNvSpPr txBox="1"/>
          <p:nvPr/>
        </p:nvSpPr>
        <p:spPr>
          <a:xfrm>
            <a:off x="2874862" y="3433596"/>
            <a:ext cx="84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 cm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1DAE5D-9691-4791-A130-60946649301C}"/>
              </a:ext>
            </a:extLst>
          </p:cNvPr>
          <p:cNvCxnSpPr>
            <a:cxnSpLocks/>
          </p:cNvCxnSpPr>
          <p:nvPr/>
        </p:nvCxnSpPr>
        <p:spPr>
          <a:xfrm>
            <a:off x="4191000" y="4779264"/>
            <a:ext cx="8305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489798-1F4F-4642-A072-EA006C0F63B4}"/>
              </a:ext>
            </a:extLst>
          </p:cNvPr>
          <p:cNvSpPr txBox="1"/>
          <p:nvPr/>
        </p:nvSpPr>
        <p:spPr>
          <a:xfrm>
            <a:off x="4273425" y="4722898"/>
            <a:ext cx="84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 cm</a:t>
            </a:r>
          </a:p>
        </p:txBody>
      </p:sp>
    </p:spTree>
    <p:extLst>
      <p:ext uri="{BB962C8B-B14F-4D97-AF65-F5344CB8AC3E}">
        <p14:creationId xmlns:p14="http://schemas.microsoft.com/office/powerpoint/2010/main" val="2186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20BC9-1C31-48BE-954D-DDC4F8FE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4" t="34223" r="19127" b="13777"/>
          <a:stretch/>
        </p:blipFill>
        <p:spPr>
          <a:xfrm>
            <a:off x="4069080" y="2346960"/>
            <a:ext cx="57912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ECEC0-877F-42E0-BBAC-03A1F20B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1" t="19778" r="25499" b="9778"/>
          <a:stretch/>
        </p:blipFill>
        <p:spPr>
          <a:xfrm>
            <a:off x="4815840" y="1356360"/>
            <a:ext cx="426720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BBD43D-29DE-4A54-8854-1842C233DCC6}"/>
              </a:ext>
            </a:extLst>
          </p:cNvPr>
          <p:cNvGrpSpPr/>
          <p:nvPr/>
        </p:nvGrpSpPr>
        <p:grpSpPr>
          <a:xfrm>
            <a:off x="3616959" y="690880"/>
            <a:ext cx="5172025" cy="4704080"/>
            <a:chOff x="3616959" y="690880"/>
            <a:chExt cx="5172025" cy="4704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0BABBA-70C1-45E1-BACF-3E976B84F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16" t="25778" r="39584" b="17629"/>
            <a:stretch/>
          </p:blipFill>
          <p:spPr>
            <a:xfrm>
              <a:off x="3616959" y="690880"/>
              <a:ext cx="5172025" cy="470408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C9426A-AA69-4FDE-9647-A41CC6869236}"/>
                </a:ext>
              </a:extLst>
            </p:cNvPr>
            <p:cNvSpPr/>
            <p:nvPr/>
          </p:nvSpPr>
          <p:spPr>
            <a:xfrm>
              <a:off x="6207760" y="4460240"/>
              <a:ext cx="1544320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95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8A96C-7D00-4A6B-B465-392C494D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40" y="1179933"/>
            <a:ext cx="676275" cy="186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EFF13-D918-4675-9D9B-751C591E4FB6}"/>
              </a:ext>
            </a:extLst>
          </p:cNvPr>
          <p:cNvSpPr txBox="1"/>
          <p:nvPr/>
        </p:nvSpPr>
        <p:spPr>
          <a:xfrm>
            <a:off x="1798815" y="3059668"/>
            <a:ext cx="36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CA4575-748D-42A2-99B3-17E858D5E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0" t="1945" r="54875" b="76667"/>
          <a:stretch/>
        </p:blipFill>
        <p:spPr>
          <a:xfrm>
            <a:off x="4600575" y="1379958"/>
            <a:ext cx="638175" cy="146685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96EF28-D60D-49F8-90E0-193C4E2E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8611" r="80976" b="76111"/>
          <a:stretch/>
        </p:blipFill>
        <p:spPr>
          <a:xfrm>
            <a:off x="3046007" y="1799058"/>
            <a:ext cx="790575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F43E0-B825-4AA6-A797-BBFD41A26BBB}"/>
              </a:ext>
            </a:extLst>
          </p:cNvPr>
          <p:cNvSpPr txBox="1"/>
          <p:nvPr/>
        </p:nvSpPr>
        <p:spPr>
          <a:xfrm>
            <a:off x="3292248" y="3046833"/>
            <a:ext cx="36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3C532-0CF1-42F2-A20C-14DFFD526E70}"/>
              </a:ext>
            </a:extLst>
          </p:cNvPr>
          <p:cNvSpPr txBox="1"/>
          <p:nvPr/>
        </p:nvSpPr>
        <p:spPr>
          <a:xfrm>
            <a:off x="4736500" y="3059668"/>
            <a:ext cx="36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159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24</cp:revision>
  <dcterms:created xsi:type="dcterms:W3CDTF">2020-10-08T06:20:56Z</dcterms:created>
  <dcterms:modified xsi:type="dcterms:W3CDTF">2020-10-12T05:49:33Z</dcterms:modified>
</cp:coreProperties>
</file>