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2BDD-84BB-44E5-B870-5F3A62846E26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6BDE3-E3BB-4E97-9229-0BAEBD663C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Rim donner test et ramasser 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6BDE3-E3BB-4E97-9229-0BAEBD663C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6BDE3-E3BB-4E97-9229-0BAEBD663C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7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BB52-B866-446C-8831-FB37967B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F0CF-6BD9-40DD-87F6-035EBE35D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C74E-9F1D-4517-B7EF-ECDD165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DD19-8F09-4CB4-BDAF-E6B7DD4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AEE4-6459-4501-86D6-19F2B7F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121-FF1F-4B83-9B76-4964D1C6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5A08-F86B-4C41-BDAC-13088EA5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445B-BDBC-4692-9CA2-21607C74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1317-63D0-4243-8C18-AD6CD2C1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A002-9195-4E3F-AB92-361CB88B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E0213-3D9A-4E3D-869E-6E2192AFA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61F7-1E41-48F8-94A7-0EC43EB2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D3A2-5B21-411E-AC41-5A4026D5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EDE8-1869-47C3-BD8F-214A4034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BA7E-6536-48A3-BF21-E5EA9BA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F63-646E-4F7C-88BA-BC0C8CF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4615-E5EC-4650-AC83-70BE8D2E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8BA4-45BD-43EB-979B-600A7C63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3CEA-E43D-4711-8AAD-EB4DFEA8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D45A-08FF-49E1-96E0-011BCF43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68C-A89B-43E1-8874-A3339577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6160-F6D9-4036-9C2F-C64372E1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ECFC-0363-4896-A55C-E77AE5B2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B8CB-8F6C-450D-A1F6-DBBE032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18AB-42BE-4800-A06F-7A818B7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41E-2ED6-422B-BFC0-364DF5AC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E1CB-48F6-4B9A-8056-DCE981BE1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AEAE-13BA-4CFA-866B-B339B21A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56E3-EB4A-4B67-A75A-4232B3BE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8F0B-CF20-4280-B812-072DC7C6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7025-E235-45DA-983C-6E9ADC22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0A61-5A8F-43BB-B95E-6064945A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B1E4-44AA-43B9-8403-FFF9D04A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903F0-3FEC-4B8B-834F-BF7AD9901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3835-B68A-42BF-94D6-1A66F7DF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9029-923A-403F-B6F6-EF2AC484C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5D650-B837-4EE3-BF96-AF20E4CA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31C15-8426-4524-8759-61C5F719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BDAC5-466F-4D88-B387-E0BF01C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24FF-B92C-41F2-9F0A-0CCA75F9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AEC40-4359-46F7-9755-27DFBC5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455E3-C0C9-4032-B687-05E4DC0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02DB-8DC8-4CCC-909E-1F7E4334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0E958-FC35-49A6-98C1-FDFD3E0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B43DF-E2D4-44D1-A436-78AF359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14AB-1A03-499F-9337-D8D0B416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3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63EC-6E21-438E-8EA8-B7B14BB0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51CD-18F3-4321-9575-872812D6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7D14-7298-4E14-A578-43D51454E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D4FD0-7277-4826-8CE6-EA6FF830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19ED-B449-4222-9457-C45D024F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056B-5590-48FF-A65C-2D2120E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0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599-B170-4213-8F3A-CB917F97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1CF2D-F4B5-4571-AA56-1896A1B8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295A9-7F73-4230-8A93-674C013E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7820-B02D-4338-94DF-7F753D8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EDB0-B4A9-4DE6-8A87-4FC54183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B2B1-EC4B-4048-B1A7-8E512305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9228-CB4B-4335-BC85-EE22B15B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A0C6-1547-4C3C-81B3-63AF0EA9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3353-0AF8-4CC1-80F5-956489A40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030D-CA13-41ED-8680-B6C480ED09FB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31ED-25B6-49BF-8EAD-D0F8F889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DF79-DACE-47DD-A43B-0BD3F6E7B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9436-9648-493B-8B75-FCA7E793E2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4F594-D4EE-4AE7-9FCA-3D67F98A55B0}"/>
              </a:ext>
            </a:extLst>
          </p:cNvPr>
          <p:cNvSpPr txBox="1"/>
          <p:nvPr/>
        </p:nvSpPr>
        <p:spPr>
          <a:xfrm>
            <a:off x="476655" y="1498060"/>
            <a:ext cx="11099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- Ramassage des corrections de tests sur les conversions</a:t>
            </a:r>
          </a:p>
        </p:txBody>
      </p:sp>
    </p:spTree>
    <p:extLst>
      <p:ext uri="{BB962C8B-B14F-4D97-AF65-F5344CB8AC3E}">
        <p14:creationId xmlns:p14="http://schemas.microsoft.com/office/powerpoint/2010/main" val="3837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D85E5-F701-42B4-9FC8-B39EEDFB2069}"/>
              </a:ext>
            </a:extLst>
          </p:cNvPr>
          <p:cNvSpPr txBox="1"/>
          <p:nvPr/>
        </p:nvSpPr>
        <p:spPr>
          <a:xfrm>
            <a:off x="471341" y="3759723"/>
            <a:ext cx="40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Règles de rédaction du compte rendu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86E2C-CB0C-4CEA-B0AB-B27BD5B351A7}"/>
              </a:ext>
            </a:extLst>
          </p:cNvPr>
          <p:cNvSpPr txBox="1"/>
          <p:nvPr/>
        </p:nvSpPr>
        <p:spPr>
          <a:xfrm>
            <a:off x="556181" y="312657"/>
            <a:ext cx="1143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Règles de sécurité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6925F-679A-451C-BD55-B24ADB63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76" y="869681"/>
            <a:ext cx="5972175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15802-9CF3-4173-9397-D642C1DAC0D0}"/>
              </a:ext>
            </a:extLst>
          </p:cNvPr>
          <p:cNvSpPr txBox="1"/>
          <p:nvPr/>
        </p:nvSpPr>
        <p:spPr>
          <a:xfrm>
            <a:off x="556181" y="4070688"/>
            <a:ext cx="589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 par personne </a:t>
            </a:r>
          </a:p>
          <a:p>
            <a:pPr marL="285750" indent="-285750">
              <a:buFontTx/>
              <a:buChar char="-"/>
            </a:pPr>
            <a:r>
              <a:rPr lang="fr-FR" dirty="0"/>
              <a:t>Ramassé à la fin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de ratures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Qu’est-ce qu’un </a:t>
            </a:r>
            <a:r>
              <a:rPr lang="fr-FR" b="1" dirty="0"/>
              <a:t>protocole</a:t>
            </a:r>
            <a:r>
              <a:rPr lang="fr-FR" dirty="0"/>
              <a:t>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94D75-39E5-46F5-8E83-0504076A40E9}"/>
              </a:ext>
            </a:extLst>
          </p:cNvPr>
          <p:cNvSpPr txBox="1"/>
          <p:nvPr/>
        </p:nvSpPr>
        <p:spPr>
          <a:xfrm>
            <a:off x="2677213" y="5379224"/>
            <a:ext cx="4072380" cy="1200329"/>
          </a:xfrm>
          <a:custGeom>
            <a:avLst/>
            <a:gdLst>
              <a:gd name="connsiteX0" fmla="*/ 0 w 4072380"/>
              <a:gd name="connsiteY0" fmla="*/ 0 h 1200329"/>
              <a:gd name="connsiteX1" fmla="*/ 541045 w 4072380"/>
              <a:gd name="connsiteY1" fmla="*/ 0 h 1200329"/>
              <a:gd name="connsiteX2" fmla="*/ 1000642 w 4072380"/>
              <a:gd name="connsiteY2" fmla="*/ 0 h 1200329"/>
              <a:gd name="connsiteX3" fmla="*/ 1663858 w 4072380"/>
              <a:gd name="connsiteY3" fmla="*/ 0 h 1200329"/>
              <a:gd name="connsiteX4" fmla="*/ 2204903 w 4072380"/>
              <a:gd name="connsiteY4" fmla="*/ 0 h 1200329"/>
              <a:gd name="connsiteX5" fmla="*/ 2745948 w 4072380"/>
              <a:gd name="connsiteY5" fmla="*/ 0 h 1200329"/>
              <a:gd name="connsiteX6" fmla="*/ 3409164 w 4072380"/>
              <a:gd name="connsiteY6" fmla="*/ 0 h 1200329"/>
              <a:gd name="connsiteX7" fmla="*/ 4072380 w 4072380"/>
              <a:gd name="connsiteY7" fmla="*/ 0 h 1200329"/>
              <a:gd name="connsiteX8" fmla="*/ 4072380 w 4072380"/>
              <a:gd name="connsiteY8" fmla="*/ 424116 h 1200329"/>
              <a:gd name="connsiteX9" fmla="*/ 4072380 w 4072380"/>
              <a:gd name="connsiteY9" fmla="*/ 800219 h 1200329"/>
              <a:gd name="connsiteX10" fmla="*/ 4072380 w 4072380"/>
              <a:gd name="connsiteY10" fmla="*/ 1200329 h 1200329"/>
              <a:gd name="connsiteX11" fmla="*/ 3490611 w 4072380"/>
              <a:gd name="connsiteY11" fmla="*/ 1200329 h 1200329"/>
              <a:gd name="connsiteX12" fmla="*/ 2949567 w 4072380"/>
              <a:gd name="connsiteY12" fmla="*/ 1200329 h 1200329"/>
              <a:gd name="connsiteX13" fmla="*/ 2286350 w 4072380"/>
              <a:gd name="connsiteY13" fmla="*/ 1200329 h 1200329"/>
              <a:gd name="connsiteX14" fmla="*/ 1623134 w 4072380"/>
              <a:gd name="connsiteY14" fmla="*/ 1200329 h 1200329"/>
              <a:gd name="connsiteX15" fmla="*/ 1122813 w 4072380"/>
              <a:gd name="connsiteY15" fmla="*/ 1200329 h 1200329"/>
              <a:gd name="connsiteX16" fmla="*/ 541045 w 4072380"/>
              <a:gd name="connsiteY16" fmla="*/ 1200329 h 1200329"/>
              <a:gd name="connsiteX17" fmla="*/ 0 w 4072380"/>
              <a:gd name="connsiteY17" fmla="*/ 1200329 h 1200329"/>
              <a:gd name="connsiteX18" fmla="*/ 0 w 4072380"/>
              <a:gd name="connsiteY18" fmla="*/ 800219 h 1200329"/>
              <a:gd name="connsiteX19" fmla="*/ 0 w 4072380"/>
              <a:gd name="connsiteY19" fmla="*/ 424116 h 1200329"/>
              <a:gd name="connsiteX20" fmla="*/ 0 w 4072380"/>
              <a:gd name="connsiteY2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72380" h="1200329" extrusionOk="0">
                <a:moveTo>
                  <a:pt x="0" y="0"/>
                </a:moveTo>
                <a:cubicBezTo>
                  <a:pt x="145293" y="-1574"/>
                  <a:pt x="340970" y="62702"/>
                  <a:pt x="541045" y="0"/>
                </a:cubicBezTo>
                <a:cubicBezTo>
                  <a:pt x="741121" y="-62702"/>
                  <a:pt x="885745" y="14834"/>
                  <a:pt x="1000642" y="0"/>
                </a:cubicBezTo>
                <a:cubicBezTo>
                  <a:pt x="1115539" y="-14834"/>
                  <a:pt x="1403751" y="63832"/>
                  <a:pt x="1663858" y="0"/>
                </a:cubicBezTo>
                <a:cubicBezTo>
                  <a:pt x="1923965" y="-63832"/>
                  <a:pt x="1945629" y="42047"/>
                  <a:pt x="2204903" y="0"/>
                </a:cubicBezTo>
                <a:cubicBezTo>
                  <a:pt x="2464177" y="-42047"/>
                  <a:pt x="2570112" y="27090"/>
                  <a:pt x="2745948" y="0"/>
                </a:cubicBezTo>
                <a:cubicBezTo>
                  <a:pt x="2921785" y="-27090"/>
                  <a:pt x="3126732" y="66710"/>
                  <a:pt x="3409164" y="0"/>
                </a:cubicBezTo>
                <a:cubicBezTo>
                  <a:pt x="3691596" y="-66710"/>
                  <a:pt x="3843288" y="31667"/>
                  <a:pt x="4072380" y="0"/>
                </a:cubicBezTo>
                <a:cubicBezTo>
                  <a:pt x="4099392" y="155711"/>
                  <a:pt x="4032879" y="246179"/>
                  <a:pt x="4072380" y="424116"/>
                </a:cubicBezTo>
                <a:cubicBezTo>
                  <a:pt x="4111881" y="602053"/>
                  <a:pt x="4055354" y="696530"/>
                  <a:pt x="4072380" y="800219"/>
                </a:cubicBezTo>
                <a:cubicBezTo>
                  <a:pt x="4089406" y="903908"/>
                  <a:pt x="4026671" y="1007895"/>
                  <a:pt x="4072380" y="1200329"/>
                </a:cubicBezTo>
                <a:cubicBezTo>
                  <a:pt x="3848630" y="1266759"/>
                  <a:pt x="3663401" y="1181410"/>
                  <a:pt x="3490611" y="1200329"/>
                </a:cubicBezTo>
                <a:cubicBezTo>
                  <a:pt x="3317821" y="1219248"/>
                  <a:pt x="3192983" y="1157697"/>
                  <a:pt x="2949567" y="1200329"/>
                </a:cubicBezTo>
                <a:cubicBezTo>
                  <a:pt x="2706151" y="1242961"/>
                  <a:pt x="2464488" y="1135251"/>
                  <a:pt x="2286350" y="1200329"/>
                </a:cubicBezTo>
                <a:cubicBezTo>
                  <a:pt x="2108212" y="1265407"/>
                  <a:pt x="1816993" y="1199635"/>
                  <a:pt x="1623134" y="1200329"/>
                </a:cubicBezTo>
                <a:cubicBezTo>
                  <a:pt x="1429275" y="1201023"/>
                  <a:pt x="1271630" y="1173263"/>
                  <a:pt x="1122813" y="1200329"/>
                </a:cubicBezTo>
                <a:cubicBezTo>
                  <a:pt x="973996" y="1227395"/>
                  <a:pt x="784328" y="1175369"/>
                  <a:pt x="541045" y="1200329"/>
                </a:cubicBezTo>
                <a:cubicBezTo>
                  <a:pt x="297762" y="1225289"/>
                  <a:pt x="257555" y="1200287"/>
                  <a:pt x="0" y="1200329"/>
                </a:cubicBezTo>
                <a:cubicBezTo>
                  <a:pt x="-8572" y="1007729"/>
                  <a:pt x="20430" y="957848"/>
                  <a:pt x="0" y="800219"/>
                </a:cubicBezTo>
                <a:cubicBezTo>
                  <a:pt x="-20430" y="642590"/>
                  <a:pt x="33614" y="607499"/>
                  <a:pt x="0" y="424116"/>
                </a:cubicBezTo>
                <a:cubicBezTo>
                  <a:pt x="-33614" y="240733"/>
                  <a:pt x="45016" y="85305"/>
                  <a:pt x="0" y="0"/>
                </a:cubicBezTo>
                <a:close/>
              </a:path>
            </a:pathLst>
          </a:custGeom>
          <a:noFill/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i="1" dirty="0"/>
              <a:t>Remplir</a:t>
            </a:r>
            <a:r>
              <a:rPr lang="fr-FR" i="1" dirty="0"/>
              <a:t> l’éprouvette avec 100mL d’eau</a:t>
            </a:r>
          </a:p>
          <a:p>
            <a:pPr marL="285750" indent="-285750">
              <a:buFontTx/>
              <a:buChar char="-"/>
            </a:pPr>
            <a:r>
              <a:rPr lang="fr-FR" b="1" i="1" dirty="0"/>
              <a:t>Ajouter</a:t>
            </a:r>
            <a:r>
              <a:rPr lang="fr-FR" i="1" dirty="0"/>
              <a:t> 10 </a:t>
            </a:r>
            <a:r>
              <a:rPr lang="fr-FR" i="1" dirty="0" err="1"/>
              <a:t>mL</a:t>
            </a:r>
            <a:r>
              <a:rPr lang="fr-FR" i="1" dirty="0"/>
              <a:t> d’éthanol</a:t>
            </a:r>
          </a:p>
          <a:p>
            <a:pPr marL="285750" indent="-285750">
              <a:buFontTx/>
              <a:buChar char="-"/>
            </a:pPr>
            <a:r>
              <a:rPr lang="fr-FR" b="1" i="1" dirty="0"/>
              <a:t>Verser</a:t>
            </a:r>
            <a:r>
              <a:rPr lang="fr-FR" i="1" dirty="0"/>
              <a:t> le tout dans un bécher</a:t>
            </a:r>
          </a:p>
          <a:p>
            <a:pPr marL="285750" indent="-285750">
              <a:buFontTx/>
              <a:buChar char="-"/>
            </a:pPr>
            <a:r>
              <a:rPr lang="fr-FR" i="1" dirty="0"/>
              <a:t>……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E87E4E16-BFB4-484D-93A5-416C87B4D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3605257"/>
            <a:ext cx="2857500" cy="2857500"/>
          </a:xfrm>
          <a:prstGeom prst="rect">
            <a:avLst/>
          </a:prstGeom>
        </p:spPr>
      </p:pic>
      <p:pic>
        <p:nvPicPr>
          <p:cNvPr id="13" name="Picture 12" descr="A picture containing indoor, cup, water, sitting&#10;&#10;Description automatically generated">
            <a:extLst>
              <a:ext uri="{FF2B5EF4-FFF2-40B4-BE49-F238E27FC236}">
                <a16:creationId xmlns:a16="http://schemas.microsoft.com/office/drawing/2014/main" id="{7CD128CB-6754-4D7A-A600-93EEE8722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44" y="3505777"/>
            <a:ext cx="28575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A02AA9-6C77-4211-88B0-7A67B0068FB0}"/>
              </a:ext>
            </a:extLst>
          </p:cNvPr>
          <p:cNvSpPr txBox="1"/>
          <p:nvPr/>
        </p:nvSpPr>
        <p:spPr>
          <a:xfrm>
            <a:off x="7343483" y="6337554"/>
            <a:ext cx="20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Éprouvette graduée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477EC-59E4-4B99-81B8-6501B5F5BDDB}"/>
              </a:ext>
            </a:extLst>
          </p:cNvPr>
          <p:cNvSpPr txBox="1"/>
          <p:nvPr/>
        </p:nvSpPr>
        <p:spPr>
          <a:xfrm>
            <a:off x="9776773" y="6247891"/>
            <a:ext cx="20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Bécher</a:t>
            </a:r>
          </a:p>
        </p:txBody>
      </p:sp>
    </p:spTree>
    <p:extLst>
      <p:ext uri="{BB962C8B-B14F-4D97-AF65-F5344CB8AC3E}">
        <p14:creationId xmlns:p14="http://schemas.microsoft.com/office/powerpoint/2010/main" val="35382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7</cp:revision>
  <dcterms:created xsi:type="dcterms:W3CDTF">2020-09-10T17:56:48Z</dcterms:created>
  <dcterms:modified xsi:type="dcterms:W3CDTF">2020-09-10T18:13:53Z</dcterms:modified>
</cp:coreProperties>
</file>