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1" autoAdjust="0"/>
    <p:restoredTop sz="94660"/>
  </p:normalViewPr>
  <p:slideViewPr>
    <p:cSldViewPr snapToGrid="0">
      <p:cViewPr>
        <p:scale>
          <a:sx n="33" d="100"/>
          <a:sy n="33" d="100"/>
        </p:scale>
        <p:origin x="2093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5876-A516-47BC-972A-2558ED373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44E1E-F439-4030-B4E4-2C016D1E6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4" indent="0" algn="ctr">
              <a:buNone/>
              <a:defRPr sz="2000"/>
            </a:lvl2pPr>
            <a:lvl3pPr marL="914348" indent="0" algn="ctr">
              <a:buNone/>
              <a:defRPr sz="1800"/>
            </a:lvl3pPr>
            <a:lvl4pPr marL="1371521" indent="0" algn="ctr">
              <a:buNone/>
              <a:defRPr sz="1600"/>
            </a:lvl4pPr>
            <a:lvl5pPr marL="1828695" indent="0" algn="ctr">
              <a:buNone/>
              <a:defRPr sz="1600"/>
            </a:lvl5pPr>
            <a:lvl6pPr marL="2285869" indent="0" algn="ctr">
              <a:buNone/>
              <a:defRPr sz="1600"/>
            </a:lvl6pPr>
            <a:lvl7pPr marL="2743043" indent="0" algn="ctr">
              <a:buNone/>
              <a:defRPr sz="1600"/>
            </a:lvl7pPr>
            <a:lvl8pPr marL="3200217" indent="0" algn="ctr">
              <a:buNone/>
              <a:defRPr sz="1600"/>
            </a:lvl8pPr>
            <a:lvl9pPr marL="36573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B1BF-FA6E-48EE-BCFA-1DE77F2F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F4D9-D640-4EF5-B5E7-7F0D7E2F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0111-DD7D-49B1-A58D-C929A46B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8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1C2E-C605-4761-8016-F107A6E8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54CFE-CC5A-455B-9426-BCC0FBD14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278A-03F9-496A-830C-AE83A713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1FE7-3B7F-4584-BA5A-1E738275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5C5E-257F-47D9-9A78-6B9151EE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2C26D-DB3A-4559-AC6E-8662A57B4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ACF23-8912-496F-BF8D-7B140EC6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4DBB-4538-436C-AF7C-E7B4A846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C663-27B8-4F83-8121-09589B17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835F-FC7A-44E2-B00F-5DB33648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1D0-3EC3-4B40-8D19-962BF521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5751-7FF6-4FA6-9D7D-92C78804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615E-F3D1-4672-8407-1EDDDF8A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D7EEE-8A20-480E-A8FF-8213645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7D7F-F424-46E7-A9D3-57993750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90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13B2-1A9D-4DD3-86A1-94CB8121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592C8-9279-4D78-AB6F-A3EB18F98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2BF9D-6CA3-4EE8-823C-D5C71977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58A33-7B88-4774-92E3-488F1102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D14E5-F71D-4785-864F-9B5E16A0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4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E831-9588-4D68-B48A-671ADA2F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0219-26E6-4F73-B9BF-8771366AC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7709E-1F24-4378-BA5F-A04B67FFD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59743-3166-459F-9978-4AA21187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DBC6-8508-4935-A88E-88BB9C4B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BA322-9042-4422-8B3A-1D340407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2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5C69-0660-4E03-9E50-F1B4DC71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6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DCEA-554C-4BA1-9676-647B4D3A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5" indent="0">
              <a:buNone/>
              <a:defRPr sz="1600" b="1"/>
            </a:lvl5pPr>
            <a:lvl6pPr marL="2285869" indent="0">
              <a:buNone/>
              <a:defRPr sz="1600" b="1"/>
            </a:lvl6pPr>
            <a:lvl7pPr marL="2743043" indent="0">
              <a:buNone/>
              <a:defRPr sz="1600" b="1"/>
            </a:lvl7pPr>
            <a:lvl8pPr marL="3200217" indent="0">
              <a:buNone/>
              <a:defRPr sz="1600" b="1"/>
            </a:lvl8pPr>
            <a:lvl9pPr marL="36573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55480-1915-44AC-87BE-2C23A4DE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634AB-E232-43CA-9942-3831A9A39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5" indent="0">
              <a:buNone/>
              <a:defRPr sz="1600" b="1"/>
            </a:lvl5pPr>
            <a:lvl6pPr marL="2285869" indent="0">
              <a:buNone/>
              <a:defRPr sz="1600" b="1"/>
            </a:lvl6pPr>
            <a:lvl7pPr marL="2743043" indent="0">
              <a:buNone/>
              <a:defRPr sz="1600" b="1"/>
            </a:lvl7pPr>
            <a:lvl8pPr marL="3200217" indent="0">
              <a:buNone/>
              <a:defRPr sz="1600" b="1"/>
            </a:lvl8pPr>
            <a:lvl9pPr marL="36573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48031-719E-4708-9ACE-A87322FBF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6D3B7-01F6-4928-AFE9-69B42DCE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F5EE0-6A7E-47FD-9149-FD921DBF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A9390-0109-411C-91D7-BF56B678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98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BBE7-8CF1-4841-B1AE-A7AEDC8F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AF94A-05F4-4660-B1F1-07990E71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15A25-3325-4389-A834-66566605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48075-BDA0-4212-B59B-F0626AA3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09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38678-3CB0-4A7C-9ECE-BE3BDACE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C474A-BFF0-461C-AD5B-507F8157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94B85-1CFB-4BF0-80B7-AF852EC1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0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1706-0109-4AF2-ACCE-518D75F3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4F67-EEFF-4A0A-ACF3-02B1F328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6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7C773-99B8-4FF4-B0E7-4B8FF87B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48" indent="0">
              <a:buNone/>
              <a:defRPr sz="1200"/>
            </a:lvl3pPr>
            <a:lvl4pPr marL="1371521" indent="0">
              <a:buNone/>
              <a:defRPr sz="1000"/>
            </a:lvl4pPr>
            <a:lvl5pPr marL="1828695" indent="0">
              <a:buNone/>
              <a:defRPr sz="1000"/>
            </a:lvl5pPr>
            <a:lvl6pPr marL="2285869" indent="0">
              <a:buNone/>
              <a:defRPr sz="1000"/>
            </a:lvl6pPr>
            <a:lvl7pPr marL="2743043" indent="0">
              <a:buNone/>
              <a:defRPr sz="1000"/>
            </a:lvl7pPr>
            <a:lvl8pPr marL="3200217" indent="0">
              <a:buNone/>
              <a:defRPr sz="1000"/>
            </a:lvl8pPr>
            <a:lvl9pPr marL="3657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A6BAC-E421-4210-B91A-981C6C23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36097-C7B4-40B3-9D3D-3F879731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9ED77-D1C1-4870-844B-EFF8F854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29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3858-096C-4D26-8682-2D728246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6501D-E798-4508-B228-7D3C3FE0B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8" indent="0">
              <a:buNone/>
              <a:defRPr sz="2400"/>
            </a:lvl3pPr>
            <a:lvl4pPr marL="1371521" indent="0">
              <a:buNone/>
              <a:defRPr sz="2000"/>
            </a:lvl4pPr>
            <a:lvl5pPr marL="1828695" indent="0">
              <a:buNone/>
              <a:defRPr sz="2000"/>
            </a:lvl5pPr>
            <a:lvl6pPr marL="2285869" indent="0">
              <a:buNone/>
              <a:defRPr sz="2000"/>
            </a:lvl6pPr>
            <a:lvl7pPr marL="2743043" indent="0">
              <a:buNone/>
              <a:defRPr sz="2000"/>
            </a:lvl7pPr>
            <a:lvl8pPr marL="3200217" indent="0">
              <a:buNone/>
              <a:defRPr sz="2000"/>
            </a:lvl8pPr>
            <a:lvl9pPr marL="365739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4B47-6851-44C0-822B-BE2F4E90C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48" indent="0">
              <a:buNone/>
              <a:defRPr sz="1200"/>
            </a:lvl3pPr>
            <a:lvl4pPr marL="1371521" indent="0">
              <a:buNone/>
              <a:defRPr sz="1000"/>
            </a:lvl4pPr>
            <a:lvl5pPr marL="1828695" indent="0">
              <a:buNone/>
              <a:defRPr sz="1000"/>
            </a:lvl5pPr>
            <a:lvl6pPr marL="2285869" indent="0">
              <a:buNone/>
              <a:defRPr sz="1000"/>
            </a:lvl6pPr>
            <a:lvl7pPr marL="2743043" indent="0">
              <a:buNone/>
              <a:defRPr sz="1000"/>
            </a:lvl7pPr>
            <a:lvl8pPr marL="3200217" indent="0">
              <a:buNone/>
              <a:defRPr sz="1000"/>
            </a:lvl8pPr>
            <a:lvl9pPr marL="3657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6230F-3491-4360-AAD1-6A74A7B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6FE86-341B-43B6-A1F7-7CA8217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28C7-D7A2-4DFA-89FD-C2B32D97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6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A25B2-AC30-4155-8FBA-286A46C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BE3C-B5B8-44B2-8720-E5A27EFD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9E47-0331-41BA-AD9A-6F9F4A1BB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D41D-D7D8-4CD2-839A-6C942045B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4D32-E443-4904-87A9-13C8D7A91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1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2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5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9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3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7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5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9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3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7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0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8D1B587-23A4-4C9D-834B-3B5D1BFE29E0}"/>
              </a:ext>
            </a:extLst>
          </p:cNvPr>
          <p:cNvGrpSpPr/>
          <p:nvPr/>
        </p:nvGrpSpPr>
        <p:grpSpPr>
          <a:xfrm>
            <a:off x="-2372035" y="-1298192"/>
            <a:ext cx="18608040" cy="1555979"/>
            <a:chOff x="-2824480" y="2938530"/>
            <a:chExt cx="18608040" cy="58451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700635A-CAE8-4FC5-8471-D3C26D013520}"/>
                </a:ext>
              </a:extLst>
            </p:cNvPr>
            <p:cNvCxnSpPr>
              <a:cxnSpLocks/>
            </p:cNvCxnSpPr>
            <p:nvPr/>
          </p:nvCxnSpPr>
          <p:spPr>
            <a:xfrm>
              <a:off x="-2824480" y="3154800"/>
              <a:ext cx="1860804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99EFA4-C551-4EC7-9320-C7098ABCC85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768" y="294513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5F939A-035C-4E62-A0EC-265C210D641F}"/>
                </a:ext>
              </a:extLst>
            </p:cNvPr>
            <p:cNvCxnSpPr>
              <a:cxnSpLocks/>
            </p:cNvCxnSpPr>
            <p:nvPr/>
          </p:nvCxnSpPr>
          <p:spPr>
            <a:xfrm>
              <a:off x="7680768" y="294480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64D8D8-71D4-4EFE-903C-64D7A670EB06}"/>
                </a:ext>
              </a:extLst>
            </p:cNvPr>
            <p:cNvCxnSpPr>
              <a:cxnSpLocks/>
            </p:cNvCxnSpPr>
            <p:nvPr/>
          </p:nvCxnSpPr>
          <p:spPr>
            <a:xfrm>
              <a:off x="9120768" y="294480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DC1FB67-BEE6-4A11-8190-7F3FFC467331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768" y="294480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EDB8A2-432F-43CF-90F0-3F704EE53855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68" y="294480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2F2B1B-F0EB-4725-B9EC-92C94961FC11}"/>
                </a:ext>
              </a:extLst>
            </p:cNvPr>
            <p:cNvCxnSpPr>
              <a:cxnSpLocks/>
            </p:cNvCxnSpPr>
            <p:nvPr/>
          </p:nvCxnSpPr>
          <p:spPr>
            <a:xfrm>
              <a:off x="1920768" y="294480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91AD9C-AC49-4352-B610-2678692DFEC5}"/>
                </a:ext>
              </a:extLst>
            </p:cNvPr>
            <p:cNvCxnSpPr>
              <a:cxnSpLocks/>
            </p:cNvCxnSpPr>
            <p:nvPr/>
          </p:nvCxnSpPr>
          <p:spPr>
            <a:xfrm>
              <a:off x="3360768" y="294480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182466-7609-4B4B-968C-F0852A51D91E}"/>
                </a:ext>
              </a:extLst>
            </p:cNvPr>
            <p:cNvGrpSpPr/>
            <p:nvPr/>
          </p:nvGrpSpPr>
          <p:grpSpPr>
            <a:xfrm>
              <a:off x="6384768" y="3045600"/>
              <a:ext cx="1152000" cy="224000"/>
              <a:chOff x="5904000" y="3045600"/>
              <a:chExt cx="1152000" cy="2240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FC72BC4-A08F-418A-B38B-BF30A54FB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D1A6DB4-254A-41DC-9837-71B79D453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7E4233A-F9DB-44C3-A245-ED4EC4595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C67932B-74AE-466E-8432-B16D1795D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C0E7D88-7F7C-4A33-9BC8-E1861A5DE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8EB7775-A2AB-4691-BCE3-32442E409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CD3073F-8BDE-4AB9-AC55-39D9D2B5B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F5C4072-E09D-432E-961B-817928380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113FCD6-BA5D-4891-B74F-77392D999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AB450C-A445-4B09-8808-D25BE4D55941}"/>
                </a:ext>
              </a:extLst>
            </p:cNvPr>
            <p:cNvGrpSpPr/>
            <p:nvPr/>
          </p:nvGrpSpPr>
          <p:grpSpPr>
            <a:xfrm>
              <a:off x="7819568" y="3044800"/>
              <a:ext cx="1152000" cy="224000"/>
              <a:chOff x="5904000" y="3045600"/>
              <a:chExt cx="1152000" cy="22400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1301BFA-6BAE-4051-BB83-2B0511A55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5063E7C-1DED-4ED1-982F-25A45856B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746E03-1AC5-4E10-AB40-3CB9DCB24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D2E0E0F-2D0E-4B30-932B-66D2A4EA1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0073B2E-3280-4FB4-8348-12DFF3DE5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DABBB7E-4A58-4415-AD60-6EE5B3C48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E9E80C-4F77-49F6-BFCD-1138FFF3B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FFD4678-7E36-4DC4-BB5A-FE4707102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A1A39EE-E610-44B8-8FCD-2CCFA7507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D00AF9C-63DC-494E-8452-6EF3A761DDC2}"/>
                </a:ext>
              </a:extLst>
            </p:cNvPr>
            <p:cNvGrpSpPr/>
            <p:nvPr/>
          </p:nvGrpSpPr>
          <p:grpSpPr>
            <a:xfrm>
              <a:off x="9253408" y="3044000"/>
              <a:ext cx="1152000" cy="224000"/>
              <a:chOff x="5904000" y="3045600"/>
              <a:chExt cx="1152000" cy="2240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85C21D-9279-45F9-8987-19EEBC024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CED278E-FD43-4BF3-BC26-4B128BE0A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F3746FD-8187-45E7-8C97-4B4ED1E64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4716415-1591-4454-9F35-158E0C1E2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CCEBA81-E7C3-4459-9917-D1E6CB824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A575C2-7162-4442-BF88-DE9283496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0127CF-E338-4B71-81DB-3D05458DC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10793E-14C1-4913-AFE1-A96B25897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D30C771-9877-4432-97F7-02B6C2049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83BB28D-9240-470A-A365-EA7D0C270256}"/>
                </a:ext>
              </a:extLst>
            </p:cNvPr>
            <p:cNvGrpSpPr/>
            <p:nvPr/>
          </p:nvGrpSpPr>
          <p:grpSpPr>
            <a:xfrm>
              <a:off x="10693408" y="3050300"/>
              <a:ext cx="1152000" cy="224000"/>
              <a:chOff x="5904000" y="3045600"/>
              <a:chExt cx="1152000" cy="22400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A7FCC95-04ED-4DF0-8399-F2C986596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16049F-8CB4-4A81-BD3D-D1855864C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7D1313E-C904-47ED-990C-FAD4BC633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DEB0D95-CA38-485E-9C94-E2428EFBC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68BA9D9-62A5-407C-B501-5B0BDF67B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B8B5C52-8D89-4AAA-87D4-003249E8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B81A80F-154C-4B62-B83C-747C900C7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D0EF254-27B4-401F-9CB5-5E3EC0771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229B0F8-9B15-495F-92B1-C9881C97C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3D8A15C-8F4F-45DB-9EE4-2327B32A3BF8}"/>
                </a:ext>
              </a:extLst>
            </p:cNvPr>
            <p:cNvGrpSpPr/>
            <p:nvPr/>
          </p:nvGrpSpPr>
          <p:grpSpPr>
            <a:xfrm>
              <a:off x="4942169" y="3043200"/>
              <a:ext cx="1152000" cy="224000"/>
              <a:chOff x="5904000" y="3045600"/>
              <a:chExt cx="1152000" cy="2240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755BB1-CCFA-4E92-8E88-08251361D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A73C9FD-F4A2-4297-B509-3F51ECAB3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31D6B17-8397-4D13-BA7D-36F5DA5A4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C244570-76B4-4819-8DB8-D52F68B1B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0FB5793-8B60-4F0C-84C9-3CA40A503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0136590-185F-44D3-BB65-07672B2D7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E4B3B22-C526-4568-BF8A-292AA76B3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9B9BAF0-1924-4F9E-90BC-FE522D320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E479C12-F2BC-435D-9CF4-501E753B9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C36F1BE-9ED5-4411-9E05-A192846627C6}"/>
                </a:ext>
              </a:extLst>
            </p:cNvPr>
            <p:cNvGrpSpPr/>
            <p:nvPr/>
          </p:nvGrpSpPr>
          <p:grpSpPr>
            <a:xfrm>
              <a:off x="3513530" y="3050300"/>
              <a:ext cx="1152000" cy="224000"/>
              <a:chOff x="5904000" y="3045600"/>
              <a:chExt cx="1152000" cy="22400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5C70F33-8DDB-4930-A307-066AFFAF8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DF10B40-29CC-4645-9B79-5D0903FC7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AA5AF3E-454E-4BCE-9090-5155CCC37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D0458A2-141F-4DD5-B8E0-D0254846D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CC33CD1-3FA2-4518-8159-8D6B50D3B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F87093C-4AB8-47B3-8C87-41DBA73AD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B8AC35F-1901-4123-818C-0B4BDD720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4C701B4-4389-4493-A681-894E94823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11C1007-A9E5-4966-B075-D1620CB08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73BF8A2-ACE8-4C0E-88C0-873FD52D092D}"/>
                </a:ext>
              </a:extLst>
            </p:cNvPr>
            <p:cNvGrpSpPr/>
            <p:nvPr/>
          </p:nvGrpSpPr>
          <p:grpSpPr>
            <a:xfrm>
              <a:off x="2056006" y="3050300"/>
              <a:ext cx="1152000" cy="224000"/>
              <a:chOff x="5904000" y="3045600"/>
              <a:chExt cx="1152000" cy="22400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CF9E8C4-CE3A-4DEA-8A24-68E5E51BD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5D2838F-AB24-4F3D-ADD5-64ADDCC6C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7CC9919-50E0-4C90-9A75-072BAA84B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0E1832-7127-4FCC-9621-81CC54837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E21EDAC-8C82-4B73-B154-0C9C3CEDF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F4ED614-3F22-4402-9C7F-A41061FE3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EFF6DEE-9D51-4EAD-83CC-08C488163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884FC1F-C53A-44A4-9A22-EEFC67F46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0574361-4F1F-4DF5-921C-1821F9877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173A45-8C62-4533-B9E1-C21A91C157D6}"/>
                </a:ext>
              </a:extLst>
            </p:cNvPr>
            <p:cNvGrpSpPr/>
            <p:nvPr/>
          </p:nvGrpSpPr>
          <p:grpSpPr>
            <a:xfrm>
              <a:off x="635149" y="3050300"/>
              <a:ext cx="1152000" cy="224000"/>
              <a:chOff x="5904000" y="3045600"/>
              <a:chExt cx="1152000" cy="22400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0B8B91F-BD88-4556-8E7F-D124BA43F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BA1B633-E3EE-403F-8D76-01AA8492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B4D7B63-81BB-43A9-8AD2-057FC0D41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0F37D71-9206-4C54-A692-8AD22FD73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45DFB50-882F-4A6D-8DCC-6F0467FB0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C105F7A-C9E3-43C3-BBE9-0B3A723936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90958E-9145-4305-A796-5EF96FC6D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05A4C91-A207-488D-8A20-16E540929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E3E6856-376D-4B1B-A053-6280CBFE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E26901B-E7CD-4B9E-BE07-25934BEE16CD}"/>
                </a:ext>
              </a:extLst>
            </p:cNvPr>
            <p:cNvSpPr txBox="1"/>
            <p:nvPr/>
          </p:nvSpPr>
          <p:spPr>
            <a:xfrm>
              <a:off x="5994707" y="3344157"/>
              <a:ext cx="600050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0F124AF-EC2C-499D-9DD0-AE5EC8C0C66E}"/>
                </a:ext>
              </a:extLst>
            </p:cNvPr>
            <p:cNvSpPr txBox="1"/>
            <p:nvPr/>
          </p:nvSpPr>
          <p:spPr>
            <a:xfrm>
              <a:off x="7418972" y="3344157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101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C42CF6-BF9A-4ADB-816E-58979910F658}"/>
                </a:ext>
              </a:extLst>
            </p:cNvPr>
            <p:cNvSpPr txBox="1"/>
            <p:nvPr/>
          </p:nvSpPr>
          <p:spPr>
            <a:xfrm>
              <a:off x="8875533" y="3362371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102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FFCF47-900E-4773-919D-E48BE5EA48E7}"/>
                </a:ext>
              </a:extLst>
            </p:cNvPr>
            <p:cNvSpPr txBox="1"/>
            <p:nvPr/>
          </p:nvSpPr>
          <p:spPr>
            <a:xfrm>
              <a:off x="10292812" y="3360365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103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BE26798-8320-4F06-BCFC-031E88BBBCE7}"/>
                </a:ext>
              </a:extLst>
            </p:cNvPr>
            <p:cNvSpPr txBox="1"/>
            <p:nvPr/>
          </p:nvSpPr>
          <p:spPr>
            <a:xfrm>
              <a:off x="4601842" y="3360365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99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A48ECC6-F3D2-467B-AB1D-95B581811EAA}"/>
                </a:ext>
              </a:extLst>
            </p:cNvPr>
            <p:cNvSpPr txBox="1"/>
            <p:nvPr/>
          </p:nvSpPr>
          <p:spPr>
            <a:xfrm>
              <a:off x="3180144" y="3384300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98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A441EA3-6147-4884-95BB-2FDF5368597D}"/>
                </a:ext>
              </a:extLst>
            </p:cNvPr>
            <p:cNvSpPr txBox="1"/>
            <p:nvPr/>
          </p:nvSpPr>
          <p:spPr>
            <a:xfrm>
              <a:off x="1740192" y="3384300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97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B27A8BC-AF5E-4D45-9B9B-ECF1E3345594}"/>
                </a:ext>
              </a:extLst>
            </p:cNvPr>
            <p:cNvCxnSpPr>
              <a:cxnSpLocks/>
            </p:cNvCxnSpPr>
            <p:nvPr/>
          </p:nvCxnSpPr>
          <p:spPr>
            <a:xfrm>
              <a:off x="482400" y="294480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45469A1-77B7-452C-AD2E-FC47E0B18782}"/>
                </a:ext>
              </a:extLst>
            </p:cNvPr>
            <p:cNvSpPr txBox="1"/>
            <p:nvPr/>
          </p:nvSpPr>
          <p:spPr>
            <a:xfrm>
              <a:off x="269619" y="3384300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96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B9FD5E3-3942-4743-B87C-98CCD562D81E}"/>
                </a:ext>
              </a:extLst>
            </p:cNvPr>
            <p:cNvGrpSpPr/>
            <p:nvPr/>
          </p:nvGrpSpPr>
          <p:grpSpPr>
            <a:xfrm>
              <a:off x="-831054" y="3050300"/>
              <a:ext cx="1152000" cy="224000"/>
              <a:chOff x="5904000" y="3045600"/>
              <a:chExt cx="1152000" cy="2240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875E06E-448C-496F-9564-6FE4A5657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4B87E64-F1E5-49EE-B017-C7EAD6173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35760C2-4E20-41B8-914B-62AD80620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769747B-55AA-40F4-B44F-C92A30D6B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48A142F-25D2-4B80-A335-782416768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F38625D-C6C7-4D4A-A59F-F5F892F57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18D1513-1770-4C6D-952E-E0EAE8D2B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E68DFE1-03A5-4D8B-AF85-A8D3CA748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629F4F6-335A-41B7-AF82-B56C5FC8F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3ADC2E3-084F-4E11-8BF6-87D5F2947EDD}"/>
                </a:ext>
              </a:extLst>
            </p:cNvPr>
            <p:cNvCxnSpPr>
              <a:cxnSpLocks/>
            </p:cNvCxnSpPr>
            <p:nvPr/>
          </p:nvCxnSpPr>
          <p:spPr>
            <a:xfrm>
              <a:off x="-2426400" y="293853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0A40A57-9434-435D-B54E-4A769B445730}"/>
                </a:ext>
              </a:extLst>
            </p:cNvPr>
            <p:cNvSpPr txBox="1"/>
            <p:nvPr/>
          </p:nvSpPr>
          <p:spPr>
            <a:xfrm>
              <a:off x="-1175367" y="3378000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95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18ACAC-AF77-4905-8B8F-67559D1EFDB6}"/>
                </a:ext>
              </a:extLst>
            </p:cNvPr>
            <p:cNvCxnSpPr>
              <a:cxnSpLocks/>
            </p:cNvCxnSpPr>
            <p:nvPr/>
          </p:nvCxnSpPr>
          <p:spPr>
            <a:xfrm>
              <a:off x="-985230" y="293853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A94A1B8-928B-455A-AED3-9E2E81F49721}"/>
                </a:ext>
              </a:extLst>
            </p:cNvPr>
            <p:cNvGrpSpPr/>
            <p:nvPr/>
          </p:nvGrpSpPr>
          <p:grpSpPr>
            <a:xfrm>
              <a:off x="-2284999" y="3042400"/>
              <a:ext cx="1152000" cy="224000"/>
              <a:chOff x="5904000" y="3045600"/>
              <a:chExt cx="1152000" cy="224000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C782DB8-F717-469A-BF10-91AE58F57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66790CB-2E82-4C72-97C6-EE9DE95D4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34A0B9E-4384-4EEB-A108-E893FF8E5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87B01BD-917F-4EF9-B124-19FCDB06B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42E1474-F7CA-47F5-940C-37CA39A3D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75D4946-CB13-4348-83C6-D201CAFB6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F94AB68-DDA8-4CFE-A2FA-A2E3A5482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7E1826B-8984-4605-8533-61037819D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360AE40E-81D3-4FAC-89CA-7A1A91AED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80F811A-866E-4C7F-8ED8-438185722B24}"/>
                </a:ext>
              </a:extLst>
            </p:cNvPr>
            <p:cNvSpPr txBox="1"/>
            <p:nvPr/>
          </p:nvSpPr>
          <p:spPr>
            <a:xfrm>
              <a:off x="-2635070" y="3360365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94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F92B2BD-B488-420D-BF2E-05A834EEFF8B}"/>
                </a:ext>
              </a:extLst>
            </p:cNvPr>
            <p:cNvCxnSpPr>
              <a:cxnSpLocks/>
            </p:cNvCxnSpPr>
            <p:nvPr/>
          </p:nvCxnSpPr>
          <p:spPr>
            <a:xfrm>
              <a:off x="12002400" y="294480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817D6A-F6E3-4A4B-9B0E-ABA84A2FD6D9}"/>
                </a:ext>
              </a:extLst>
            </p:cNvPr>
            <p:cNvCxnSpPr>
              <a:cxnSpLocks/>
            </p:cNvCxnSpPr>
            <p:nvPr/>
          </p:nvCxnSpPr>
          <p:spPr>
            <a:xfrm>
              <a:off x="13442400" y="294480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B336A3D-3BCB-4FB6-8454-90CD18330E43}"/>
                </a:ext>
              </a:extLst>
            </p:cNvPr>
            <p:cNvCxnSpPr>
              <a:cxnSpLocks/>
            </p:cNvCxnSpPr>
            <p:nvPr/>
          </p:nvCxnSpPr>
          <p:spPr>
            <a:xfrm>
              <a:off x="14882400" y="2944800"/>
              <a:ext cx="0" cy="44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1C7C067-CCAD-4738-B791-108C9F0D953D}"/>
                </a:ext>
              </a:extLst>
            </p:cNvPr>
            <p:cNvGrpSpPr/>
            <p:nvPr/>
          </p:nvGrpSpPr>
          <p:grpSpPr>
            <a:xfrm>
              <a:off x="12133408" y="3041600"/>
              <a:ext cx="1152000" cy="224000"/>
              <a:chOff x="5904000" y="3045600"/>
              <a:chExt cx="1152000" cy="224000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273250A-3BA1-406E-8C04-1F0A68005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3BA336A-254C-4C57-8FB6-2337F4A85F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F55937F-E17D-4C4C-A698-F75C40E88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7D3CAF6-C20C-4ED0-9F14-EAB17C328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671F9B18-2B58-40B3-BD15-9879D7DD2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3462404-C742-4148-8A7C-1C9AEA785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95275B5-B157-475E-83A0-F97FC8A10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48AC875-CCE9-4063-9BDB-5CC8A4BDE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C574635-48FD-45DF-8EC1-22516771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6E447DA-A69D-4AC2-B955-425413FFE8CE}"/>
                </a:ext>
              </a:extLst>
            </p:cNvPr>
            <p:cNvGrpSpPr/>
            <p:nvPr/>
          </p:nvGrpSpPr>
          <p:grpSpPr>
            <a:xfrm>
              <a:off x="13586400" y="3036520"/>
              <a:ext cx="1152000" cy="224000"/>
              <a:chOff x="5904000" y="3045600"/>
              <a:chExt cx="1152000" cy="224000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A7C43E6-90DC-43C9-B12A-D00A873D6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0274E31-A115-4DF1-82A2-FE485AF01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43C921F-D017-4288-9D51-7ED84D0B5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4525355-E3E6-44BA-B97D-E2F0F50F6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657CA9BF-BEEB-4A0F-A117-B98FEF705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A32F8F6E-B960-43A6-A831-CCE6A5421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1EBADF7-764F-4350-97A9-27BBB6FBA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47AD6AA-1ED5-4FD3-B064-9193EE069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101865A-BF43-4EFB-BB9D-54AC8BC20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37B6240-0E48-4BAE-B5A4-ACDBA75BA9FC}"/>
                </a:ext>
              </a:extLst>
            </p:cNvPr>
            <p:cNvSpPr txBox="1"/>
            <p:nvPr/>
          </p:nvSpPr>
          <p:spPr>
            <a:xfrm>
              <a:off x="11721918" y="3344157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104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03DEA90-8E6F-46AF-999E-9854CB01791E}"/>
                </a:ext>
              </a:extLst>
            </p:cNvPr>
            <p:cNvSpPr txBox="1"/>
            <p:nvPr/>
          </p:nvSpPr>
          <p:spPr>
            <a:xfrm>
              <a:off x="13179772" y="3368120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105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CD23BE9-3A4C-4DBF-A329-2A8AA71466CC}"/>
                </a:ext>
              </a:extLst>
            </p:cNvPr>
            <p:cNvSpPr txBox="1"/>
            <p:nvPr/>
          </p:nvSpPr>
          <p:spPr>
            <a:xfrm>
              <a:off x="14637626" y="3344157"/>
              <a:ext cx="544596" cy="138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106</a:t>
              </a:r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B5FE214-C9DA-45D9-9F95-8F4CA9F4655F}"/>
              </a:ext>
            </a:extLst>
          </p:cNvPr>
          <p:cNvCxnSpPr>
            <a:cxnSpLocks/>
          </p:cNvCxnSpPr>
          <p:nvPr/>
        </p:nvCxnSpPr>
        <p:spPr>
          <a:xfrm flipV="1">
            <a:off x="1742299" y="2971282"/>
            <a:ext cx="8809918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92B6D43-FE33-414A-BC3D-D10B5C6263C6}"/>
              </a:ext>
            </a:extLst>
          </p:cNvPr>
          <p:cNvCxnSpPr>
            <a:cxnSpLocks/>
          </p:cNvCxnSpPr>
          <p:nvPr/>
        </p:nvCxnSpPr>
        <p:spPr>
          <a:xfrm>
            <a:off x="6085794" y="2762250"/>
            <a:ext cx="0" cy="445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2DCF154-05E5-47BC-BA2F-4185789C6A03}"/>
              </a:ext>
            </a:extLst>
          </p:cNvPr>
          <p:cNvCxnSpPr>
            <a:cxnSpLocks/>
          </p:cNvCxnSpPr>
          <p:nvPr/>
        </p:nvCxnSpPr>
        <p:spPr>
          <a:xfrm>
            <a:off x="7525794" y="2761920"/>
            <a:ext cx="0" cy="445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99C80F2-AABA-4954-B7D1-D0D0D64EFB55}"/>
              </a:ext>
            </a:extLst>
          </p:cNvPr>
          <p:cNvCxnSpPr>
            <a:cxnSpLocks/>
          </p:cNvCxnSpPr>
          <p:nvPr/>
        </p:nvCxnSpPr>
        <p:spPr>
          <a:xfrm>
            <a:off x="8965794" y="2761920"/>
            <a:ext cx="0" cy="445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8EF0308-1928-417A-81F4-C3D779B6E8C7}"/>
              </a:ext>
            </a:extLst>
          </p:cNvPr>
          <p:cNvCxnSpPr>
            <a:cxnSpLocks/>
          </p:cNvCxnSpPr>
          <p:nvPr/>
        </p:nvCxnSpPr>
        <p:spPr>
          <a:xfrm>
            <a:off x="4645794" y="2761920"/>
            <a:ext cx="0" cy="445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E384280-DD7D-4C28-B41D-84D0CF490B4C}"/>
              </a:ext>
            </a:extLst>
          </p:cNvPr>
          <p:cNvCxnSpPr>
            <a:cxnSpLocks/>
          </p:cNvCxnSpPr>
          <p:nvPr/>
        </p:nvCxnSpPr>
        <p:spPr>
          <a:xfrm>
            <a:off x="3205794" y="2761920"/>
            <a:ext cx="0" cy="445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44FF703-BE36-4CC4-B251-436736C45A5E}"/>
              </a:ext>
            </a:extLst>
          </p:cNvPr>
          <p:cNvGrpSpPr/>
          <p:nvPr/>
        </p:nvGrpSpPr>
        <p:grpSpPr>
          <a:xfrm>
            <a:off x="6229794" y="2862720"/>
            <a:ext cx="1152000" cy="224000"/>
            <a:chOff x="5904000" y="3045600"/>
            <a:chExt cx="1152000" cy="224000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021FD40-A75D-4666-85CB-2EE63D8C2EFF}"/>
                </a:ext>
              </a:extLst>
            </p:cNvPr>
            <p:cNvCxnSpPr>
              <a:cxnSpLocks/>
            </p:cNvCxnSpPr>
            <p:nvPr/>
          </p:nvCxnSpPr>
          <p:spPr>
            <a:xfrm>
              <a:off x="5904000" y="30464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B4BD88B9-5F64-4C5E-85A8-E5E29F7773DB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B113854C-011E-491E-913A-9A66FC11A39A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3AE3B13F-16A3-425C-AF5B-39131F6A04D8}"/>
                </a:ext>
              </a:extLst>
            </p:cNvPr>
            <p:cNvCxnSpPr>
              <a:cxnSpLocks/>
            </p:cNvCxnSpPr>
            <p:nvPr/>
          </p:nvCxnSpPr>
          <p:spPr>
            <a:xfrm>
              <a:off x="633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E1BD49D-E645-4465-B165-642341C99068}"/>
                </a:ext>
              </a:extLst>
            </p:cNvPr>
            <p:cNvCxnSpPr>
              <a:cxnSpLocks/>
            </p:cNvCxnSpPr>
            <p:nvPr/>
          </p:nvCxnSpPr>
          <p:spPr>
            <a:xfrm>
              <a:off x="6480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A1F2EAB-51D5-4A4B-8D53-55C72CF18B24}"/>
                </a:ext>
              </a:extLst>
            </p:cNvPr>
            <p:cNvCxnSpPr>
              <a:cxnSpLocks/>
            </p:cNvCxnSpPr>
            <p:nvPr/>
          </p:nvCxnSpPr>
          <p:spPr>
            <a:xfrm>
              <a:off x="6624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16EE881-105B-4301-A60F-A567C9F1B995}"/>
                </a:ext>
              </a:extLst>
            </p:cNvPr>
            <p:cNvCxnSpPr>
              <a:cxnSpLocks/>
            </p:cNvCxnSpPr>
            <p:nvPr/>
          </p:nvCxnSpPr>
          <p:spPr>
            <a:xfrm>
              <a:off x="676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5FE17F5-7F7A-4ACB-BFD4-733C27AE953C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3026DAB-A28F-4B8E-B23E-EBA7419CEF54}"/>
                </a:ext>
              </a:extLst>
            </p:cNvPr>
            <p:cNvCxnSpPr>
              <a:cxnSpLocks/>
            </p:cNvCxnSpPr>
            <p:nvPr/>
          </p:nvCxnSpPr>
          <p:spPr>
            <a:xfrm>
              <a:off x="705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444286C-FB3D-473D-BD31-64EA213C008E}"/>
              </a:ext>
            </a:extLst>
          </p:cNvPr>
          <p:cNvGrpSpPr/>
          <p:nvPr/>
        </p:nvGrpSpPr>
        <p:grpSpPr>
          <a:xfrm>
            <a:off x="7664594" y="2861920"/>
            <a:ext cx="1152000" cy="224000"/>
            <a:chOff x="5904000" y="3045600"/>
            <a:chExt cx="1152000" cy="22400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4E36AFB-67EB-4130-9F23-C0879008A4BC}"/>
                </a:ext>
              </a:extLst>
            </p:cNvPr>
            <p:cNvCxnSpPr>
              <a:cxnSpLocks/>
            </p:cNvCxnSpPr>
            <p:nvPr/>
          </p:nvCxnSpPr>
          <p:spPr>
            <a:xfrm>
              <a:off x="5904000" y="30464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70E53FE-9BE5-4201-B925-38CD39EC800C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12C62FC-F304-47EE-9470-94C57826FEA4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24108D39-CCDB-4F68-A2F8-C5F7645BA4BD}"/>
                </a:ext>
              </a:extLst>
            </p:cNvPr>
            <p:cNvCxnSpPr>
              <a:cxnSpLocks/>
            </p:cNvCxnSpPr>
            <p:nvPr/>
          </p:nvCxnSpPr>
          <p:spPr>
            <a:xfrm>
              <a:off x="633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6AEE309-5D94-464C-B6B9-560D8A27F0B2}"/>
                </a:ext>
              </a:extLst>
            </p:cNvPr>
            <p:cNvCxnSpPr>
              <a:cxnSpLocks/>
            </p:cNvCxnSpPr>
            <p:nvPr/>
          </p:nvCxnSpPr>
          <p:spPr>
            <a:xfrm>
              <a:off x="6480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A30384B7-21DA-4576-AB74-D1D748115AC5}"/>
                </a:ext>
              </a:extLst>
            </p:cNvPr>
            <p:cNvCxnSpPr>
              <a:cxnSpLocks/>
            </p:cNvCxnSpPr>
            <p:nvPr/>
          </p:nvCxnSpPr>
          <p:spPr>
            <a:xfrm>
              <a:off x="6624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93AD6DA-E582-41F0-84D6-60F4290BBB1C}"/>
                </a:ext>
              </a:extLst>
            </p:cNvPr>
            <p:cNvCxnSpPr>
              <a:cxnSpLocks/>
            </p:cNvCxnSpPr>
            <p:nvPr/>
          </p:nvCxnSpPr>
          <p:spPr>
            <a:xfrm>
              <a:off x="676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ADB8174-42BE-40F6-8A1B-20AAA1414035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DD86B60-071A-4D12-B7BF-CA4E60E2EA94}"/>
                </a:ext>
              </a:extLst>
            </p:cNvPr>
            <p:cNvCxnSpPr>
              <a:cxnSpLocks/>
            </p:cNvCxnSpPr>
            <p:nvPr/>
          </p:nvCxnSpPr>
          <p:spPr>
            <a:xfrm>
              <a:off x="705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318F9FE-5E35-40FA-AE7C-4AF9A8B3A8B5}"/>
              </a:ext>
            </a:extLst>
          </p:cNvPr>
          <p:cNvGrpSpPr/>
          <p:nvPr/>
        </p:nvGrpSpPr>
        <p:grpSpPr>
          <a:xfrm>
            <a:off x="9098434" y="2861120"/>
            <a:ext cx="1152000" cy="224000"/>
            <a:chOff x="5904000" y="3045600"/>
            <a:chExt cx="1152000" cy="224000"/>
          </a:xfrm>
        </p:grpSpPr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976D0C1-545A-4BF7-A63D-40A22CACB1C5}"/>
                </a:ext>
              </a:extLst>
            </p:cNvPr>
            <p:cNvCxnSpPr>
              <a:cxnSpLocks/>
            </p:cNvCxnSpPr>
            <p:nvPr/>
          </p:nvCxnSpPr>
          <p:spPr>
            <a:xfrm>
              <a:off x="5904000" y="30464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E1A727E-B798-45DD-9D34-E45F6E67942C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C36AF063-6D23-4539-8356-719381A8793D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30F71D7-9BA4-4788-89B6-B977CDF463A6}"/>
                </a:ext>
              </a:extLst>
            </p:cNvPr>
            <p:cNvCxnSpPr>
              <a:cxnSpLocks/>
            </p:cNvCxnSpPr>
            <p:nvPr/>
          </p:nvCxnSpPr>
          <p:spPr>
            <a:xfrm>
              <a:off x="633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EC8830A-4576-4E59-BF46-84BC8CC2FCD5}"/>
                </a:ext>
              </a:extLst>
            </p:cNvPr>
            <p:cNvCxnSpPr>
              <a:cxnSpLocks/>
            </p:cNvCxnSpPr>
            <p:nvPr/>
          </p:nvCxnSpPr>
          <p:spPr>
            <a:xfrm>
              <a:off x="6480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86C617F-CE8D-4DE9-B6DB-888AD8D582F0}"/>
                </a:ext>
              </a:extLst>
            </p:cNvPr>
            <p:cNvCxnSpPr>
              <a:cxnSpLocks/>
            </p:cNvCxnSpPr>
            <p:nvPr/>
          </p:nvCxnSpPr>
          <p:spPr>
            <a:xfrm>
              <a:off x="6624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2AFFFB49-BE97-4B61-A977-F7786F3B58DC}"/>
                </a:ext>
              </a:extLst>
            </p:cNvPr>
            <p:cNvCxnSpPr>
              <a:cxnSpLocks/>
            </p:cNvCxnSpPr>
            <p:nvPr/>
          </p:nvCxnSpPr>
          <p:spPr>
            <a:xfrm>
              <a:off x="676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8194F7AF-53A5-439A-A5D5-2A4853D85FA1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35C7268E-CC31-4F4A-A420-9C070F79136F}"/>
                </a:ext>
              </a:extLst>
            </p:cNvPr>
            <p:cNvCxnSpPr>
              <a:cxnSpLocks/>
            </p:cNvCxnSpPr>
            <p:nvPr/>
          </p:nvCxnSpPr>
          <p:spPr>
            <a:xfrm>
              <a:off x="705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A238AD7-C72F-4A08-9270-9190EF4091C5}"/>
              </a:ext>
            </a:extLst>
          </p:cNvPr>
          <p:cNvGrpSpPr/>
          <p:nvPr/>
        </p:nvGrpSpPr>
        <p:grpSpPr>
          <a:xfrm>
            <a:off x="4787195" y="2860320"/>
            <a:ext cx="1152000" cy="224000"/>
            <a:chOff x="5904000" y="3045600"/>
            <a:chExt cx="1152000" cy="224000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2A69B4-1533-45D7-96BD-42E988C02FD4}"/>
                </a:ext>
              </a:extLst>
            </p:cNvPr>
            <p:cNvCxnSpPr>
              <a:cxnSpLocks/>
            </p:cNvCxnSpPr>
            <p:nvPr/>
          </p:nvCxnSpPr>
          <p:spPr>
            <a:xfrm>
              <a:off x="5904000" y="30464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E4BDE1F-C282-492E-9DF7-734E0A7E4697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F884AE6-FEEF-4810-ABE3-856B9D60CF23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FF08CD-1CCB-4D3B-BBDD-705253C1DECE}"/>
                </a:ext>
              </a:extLst>
            </p:cNvPr>
            <p:cNvCxnSpPr>
              <a:cxnSpLocks/>
            </p:cNvCxnSpPr>
            <p:nvPr/>
          </p:nvCxnSpPr>
          <p:spPr>
            <a:xfrm>
              <a:off x="633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1CC93FF-AA42-4A62-875D-DD38412F4CC6}"/>
                </a:ext>
              </a:extLst>
            </p:cNvPr>
            <p:cNvCxnSpPr>
              <a:cxnSpLocks/>
            </p:cNvCxnSpPr>
            <p:nvPr/>
          </p:nvCxnSpPr>
          <p:spPr>
            <a:xfrm>
              <a:off x="6480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17AAA0F-716F-45DB-B680-DA389CBB10AF}"/>
                </a:ext>
              </a:extLst>
            </p:cNvPr>
            <p:cNvCxnSpPr>
              <a:cxnSpLocks/>
            </p:cNvCxnSpPr>
            <p:nvPr/>
          </p:nvCxnSpPr>
          <p:spPr>
            <a:xfrm>
              <a:off x="6624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D59A640-AD32-4269-9067-702CBF8D877E}"/>
                </a:ext>
              </a:extLst>
            </p:cNvPr>
            <p:cNvCxnSpPr>
              <a:cxnSpLocks/>
            </p:cNvCxnSpPr>
            <p:nvPr/>
          </p:nvCxnSpPr>
          <p:spPr>
            <a:xfrm>
              <a:off x="676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744ACF9-9268-4706-B8B7-1012577BDA92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6F20E63-5DE2-4153-A04A-962CD67D9AD8}"/>
                </a:ext>
              </a:extLst>
            </p:cNvPr>
            <p:cNvCxnSpPr>
              <a:cxnSpLocks/>
            </p:cNvCxnSpPr>
            <p:nvPr/>
          </p:nvCxnSpPr>
          <p:spPr>
            <a:xfrm>
              <a:off x="705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39425AE-721E-45A9-8A39-FB9C4C46AB3E}"/>
              </a:ext>
            </a:extLst>
          </p:cNvPr>
          <p:cNvGrpSpPr/>
          <p:nvPr/>
        </p:nvGrpSpPr>
        <p:grpSpPr>
          <a:xfrm>
            <a:off x="3358556" y="2867420"/>
            <a:ext cx="1152000" cy="224000"/>
            <a:chOff x="5904000" y="3045600"/>
            <a:chExt cx="1152000" cy="224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40E1922-86B3-4498-AE8D-9D681E6755CF}"/>
                </a:ext>
              </a:extLst>
            </p:cNvPr>
            <p:cNvCxnSpPr>
              <a:cxnSpLocks/>
            </p:cNvCxnSpPr>
            <p:nvPr/>
          </p:nvCxnSpPr>
          <p:spPr>
            <a:xfrm>
              <a:off x="5904000" y="30464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D64056-69D4-4356-ACCD-9D04462627F5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D8501D8-7A10-420C-B835-940101D676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E03DBA2E-1363-4B0F-9FEA-50EEE4045608}"/>
                </a:ext>
              </a:extLst>
            </p:cNvPr>
            <p:cNvCxnSpPr>
              <a:cxnSpLocks/>
            </p:cNvCxnSpPr>
            <p:nvPr/>
          </p:nvCxnSpPr>
          <p:spPr>
            <a:xfrm>
              <a:off x="633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21574C6-7F17-4A2D-B34F-597242EC9F2A}"/>
                </a:ext>
              </a:extLst>
            </p:cNvPr>
            <p:cNvCxnSpPr>
              <a:cxnSpLocks/>
            </p:cNvCxnSpPr>
            <p:nvPr/>
          </p:nvCxnSpPr>
          <p:spPr>
            <a:xfrm>
              <a:off x="6480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AF9DC0B-536C-48E9-B1B9-360A74A6A85F}"/>
                </a:ext>
              </a:extLst>
            </p:cNvPr>
            <p:cNvCxnSpPr>
              <a:cxnSpLocks/>
            </p:cNvCxnSpPr>
            <p:nvPr/>
          </p:nvCxnSpPr>
          <p:spPr>
            <a:xfrm>
              <a:off x="6624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F833B50-E512-4099-B7C5-B71136BE942E}"/>
                </a:ext>
              </a:extLst>
            </p:cNvPr>
            <p:cNvCxnSpPr>
              <a:cxnSpLocks/>
            </p:cNvCxnSpPr>
            <p:nvPr/>
          </p:nvCxnSpPr>
          <p:spPr>
            <a:xfrm>
              <a:off x="676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91EBC6D-5635-4B9D-A3A8-48617BC328D0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BCBF4B3-2A38-415F-BB8E-5B99750859C3}"/>
                </a:ext>
              </a:extLst>
            </p:cNvPr>
            <p:cNvCxnSpPr>
              <a:cxnSpLocks/>
            </p:cNvCxnSpPr>
            <p:nvPr/>
          </p:nvCxnSpPr>
          <p:spPr>
            <a:xfrm>
              <a:off x="705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246C22C-2FA3-413E-B11C-7AAB3A2E0E21}"/>
              </a:ext>
            </a:extLst>
          </p:cNvPr>
          <p:cNvGrpSpPr/>
          <p:nvPr/>
        </p:nvGrpSpPr>
        <p:grpSpPr>
          <a:xfrm>
            <a:off x="1901032" y="2867420"/>
            <a:ext cx="1152000" cy="224000"/>
            <a:chOff x="5904000" y="3045600"/>
            <a:chExt cx="1152000" cy="224000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EC1EEFB-DADE-4131-9E2F-9106A7DC9807}"/>
                </a:ext>
              </a:extLst>
            </p:cNvPr>
            <p:cNvCxnSpPr>
              <a:cxnSpLocks/>
            </p:cNvCxnSpPr>
            <p:nvPr/>
          </p:nvCxnSpPr>
          <p:spPr>
            <a:xfrm>
              <a:off x="5904000" y="30464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FD02CE2-00C7-46B0-B145-BD036D3E715B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D395891-2C7F-41FA-8373-BE4A662ED5E1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D3D2B80-03DB-4A54-8F25-824F65AB6C6E}"/>
                </a:ext>
              </a:extLst>
            </p:cNvPr>
            <p:cNvCxnSpPr>
              <a:cxnSpLocks/>
            </p:cNvCxnSpPr>
            <p:nvPr/>
          </p:nvCxnSpPr>
          <p:spPr>
            <a:xfrm>
              <a:off x="633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FDB72D6-BA50-46FD-9015-329E40007B6C}"/>
                </a:ext>
              </a:extLst>
            </p:cNvPr>
            <p:cNvCxnSpPr>
              <a:cxnSpLocks/>
            </p:cNvCxnSpPr>
            <p:nvPr/>
          </p:nvCxnSpPr>
          <p:spPr>
            <a:xfrm>
              <a:off x="6480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B654C9A-D17A-46FB-B72F-762DD6BB656A}"/>
                </a:ext>
              </a:extLst>
            </p:cNvPr>
            <p:cNvCxnSpPr>
              <a:cxnSpLocks/>
            </p:cNvCxnSpPr>
            <p:nvPr/>
          </p:nvCxnSpPr>
          <p:spPr>
            <a:xfrm>
              <a:off x="6624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9FBF77A-0CC3-4ABA-B14A-096CB776C76F}"/>
                </a:ext>
              </a:extLst>
            </p:cNvPr>
            <p:cNvCxnSpPr>
              <a:cxnSpLocks/>
            </p:cNvCxnSpPr>
            <p:nvPr/>
          </p:nvCxnSpPr>
          <p:spPr>
            <a:xfrm>
              <a:off x="6768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7244910-BDC1-4232-8F8B-986D13EEE8BE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0C8F359-6087-4EE1-9474-194C2501E82B}"/>
                </a:ext>
              </a:extLst>
            </p:cNvPr>
            <p:cNvCxnSpPr>
              <a:cxnSpLocks/>
            </p:cNvCxnSpPr>
            <p:nvPr/>
          </p:nvCxnSpPr>
          <p:spPr>
            <a:xfrm>
              <a:off x="7056000" y="3045600"/>
              <a:ext cx="0" cy="223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2C6D3BF1-E0B7-4F3B-8445-0A8858EC9639}"/>
              </a:ext>
            </a:extLst>
          </p:cNvPr>
          <p:cNvSpPr txBox="1"/>
          <p:nvPr/>
        </p:nvSpPr>
        <p:spPr>
          <a:xfrm>
            <a:off x="5839733" y="3161277"/>
            <a:ext cx="6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0F65911-E7C1-4DCE-ACC1-163F4577555A}"/>
              </a:ext>
            </a:extLst>
          </p:cNvPr>
          <p:cNvSpPr txBox="1"/>
          <p:nvPr/>
        </p:nvSpPr>
        <p:spPr>
          <a:xfrm>
            <a:off x="7263998" y="3161277"/>
            <a:ext cx="54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05C1408-0528-4670-A516-99104530A3AD}"/>
              </a:ext>
            </a:extLst>
          </p:cNvPr>
          <p:cNvSpPr txBox="1"/>
          <p:nvPr/>
        </p:nvSpPr>
        <p:spPr>
          <a:xfrm>
            <a:off x="8720559" y="3179491"/>
            <a:ext cx="54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74BE286-5654-45D4-AEF1-BC7790B1B235}"/>
              </a:ext>
            </a:extLst>
          </p:cNvPr>
          <p:cNvSpPr txBox="1"/>
          <p:nvPr/>
        </p:nvSpPr>
        <p:spPr>
          <a:xfrm>
            <a:off x="4446868" y="3177486"/>
            <a:ext cx="54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2B50DA4-D56E-4D26-A4B9-9C3BB130D349}"/>
              </a:ext>
            </a:extLst>
          </p:cNvPr>
          <p:cNvSpPr txBox="1"/>
          <p:nvPr/>
        </p:nvSpPr>
        <p:spPr>
          <a:xfrm>
            <a:off x="3025170" y="3201420"/>
            <a:ext cx="54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0AFE2AF9-F19C-4334-B396-8C7D9A3E437E}"/>
                  </a:ext>
                </a:extLst>
              </p:cNvPr>
              <p:cNvSpPr txBox="1"/>
              <p:nvPr/>
            </p:nvSpPr>
            <p:spPr>
              <a:xfrm>
                <a:off x="10408266" y="2971282"/>
                <a:ext cx="113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mL</a:t>
                </a:r>
                <a:r>
                  <a:rPr lang="fr-FR" dirty="0"/>
                  <a:t>)</a:t>
                </a:r>
              </a:p>
            </p:txBody>
          </p:sp>
        </mc:Choice>
        <mc:Fallback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0AFE2AF9-F19C-4334-B396-8C7D9A3E4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266" y="2971282"/>
                <a:ext cx="113437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TextBox 226">
            <a:extLst>
              <a:ext uri="{FF2B5EF4-FFF2-40B4-BE49-F238E27FC236}">
                <a16:creationId xmlns:a16="http://schemas.microsoft.com/office/drawing/2014/main" id="{D5B04217-88EA-4C70-9672-EF77E66C9E74}"/>
              </a:ext>
            </a:extLst>
          </p:cNvPr>
          <p:cNvSpPr txBox="1"/>
          <p:nvPr/>
        </p:nvSpPr>
        <p:spPr>
          <a:xfrm>
            <a:off x="5118711" y="2607528"/>
            <a:ext cx="600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00B050"/>
                </a:solidFill>
              </a:rPr>
              <a:t>99,5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F399E0-F71C-411E-B8F4-DF5D0F144392}"/>
              </a:ext>
            </a:extLst>
          </p:cNvPr>
          <p:cNvSpPr txBox="1"/>
          <p:nvPr/>
        </p:nvSpPr>
        <p:spPr>
          <a:xfrm>
            <a:off x="6482505" y="2614542"/>
            <a:ext cx="7191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00B050"/>
                </a:solidFill>
              </a:rPr>
              <a:t>100,5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F36130-D846-41DA-96BD-3C6843477DCE}"/>
              </a:ext>
            </a:extLst>
          </p:cNvPr>
          <p:cNvGrpSpPr/>
          <p:nvPr/>
        </p:nvGrpSpPr>
        <p:grpSpPr>
          <a:xfrm>
            <a:off x="5356860" y="2764460"/>
            <a:ext cx="1448934" cy="445770"/>
            <a:chOff x="5356860" y="2764460"/>
            <a:chExt cx="1448934" cy="445770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02859DA-5F7B-475F-8FFB-7BDB01A5CC6D}"/>
                </a:ext>
              </a:extLst>
            </p:cNvPr>
            <p:cNvCxnSpPr>
              <a:cxnSpLocks/>
            </p:cNvCxnSpPr>
            <p:nvPr/>
          </p:nvCxnSpPr>
          <p:spPr>
            <a:xfrm>
              <a:off x="6085794" y="2764460"/>
              <a:ext cx="0" cy="44577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CB22057-E41C-48B7-95A3-2925FE9C1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6860" y="2971282"/>
              <a:ext cx="1448934" cy="0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AEB9792-44C4-488B-AA84-72F1ED8EC7CE}"/>
                </a:ext>
              </a:extLst>
            </p:cNvPr>
            <p:cNvCxnSpPr>
              <a:cxnSpLocks/>
            </p:cNvCxnSpPr>
            <p:nvPr/>
          </p:nvCxnSpPr>
          <p:spPr>
            <a:xfrm>
              <a:off x="5363195" y="2860635"/>
              <a:ext cx="0" cy="222885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47B14BA-30AB-4058-8739-7214AE9B6FC5}"/>
                </a:ext>
              </a:extLst>
            </p:cNvPr>
            <p:cNvCxnSpPr>
              <a:cxnSpLocks/>
            </p:cNvCxnSpPr>
            <p:nvPr/>
          </p:nvCxnSpPr>
          <p:spPr>
            <a:xfrm>
              <a:off x="5507195" y="2860635"/>
              <a:ext cx="0" cy="222885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03E28FC-E2C1-4A42-9940-3E44037ABD0D}"/>
                </a:ext>
              </a:extLst>
            </p:cNvPr>
            <p:cNvCxnSpPr>
              <a:cxnSpLocks/>
            </p:cNvCxnSpPr>
            <p:nvPr/>
          </p:nvCxnSpPr>
          <p:spPr>
            <a:xfrm>
              <a:off x="5651670" y="2860635"/>
              <a:ext cx="0" cy="222885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4ED542-0BD0-45E9-813E-00A5456708A5}"/>
                </a:ext>
              </a:extLst>
            </p:cNvPr>
            <p:cNvCxnSpPr>
              <a:cxnSpLocks/>
            </p:cNvCxnSpPr>
            <p:nvPr/>
          </p:nvCxnSpPr>
          <p:spPr>
            <a:xfrm>
              <a:off x="5795195" y="2860635"/>
              <a:ext cx="0" cy="222885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244E8FA-26F6-4F12-AC14-648B6C027C58}"/>
                </a:ext>
              </a:extLst>
            </p:cNvPr>
            <p:cNvCxnSpPr>
              <a:cxnSpLocks/>
            </p:cNvCxnSpPr>
            <p:nvPr/>
          </p:nvCxnSpPr>
          <p:spPr>
            <a:xfrm>
              <a:off x="5940015" y="2859839"/>
              <a:ext cx="0" cy="222885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CA38E8A-2785-482B-8468-18DD756E4161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94" y="2862379"/>
              <a:ext cx="0" cy="222885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DC9E892-37A0-4D15-A0BD-10BAC10964B3}"/>
                </a:ext>
              </a:extLst>
            </p:cNvPr>
            <p:cNvCxnSpPr>
              <a:cxnSpLocks/>
            </p:cNvCxnSpPr>
            <p:nvPr/>
          </p:nvCxnSpPr>
          <p:spPr>
            <a:xfrm>
              <a:off x="6373794" y="2862378"/>
              <a:ext cx="0" cy="222885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044FFF1-4E63-4770-ABC5-2376050AD0D2}"/>
                </a:ext>
              </a:extLst>
            </p:cNvPr>
            <p:cNvCxnSpPr>
              <a:cxnSpLocks/>
            </p:cNvCxnSpPr>
            <p:nvPr/>
          </p:nvCxnSpPr>
          <p:spPr>
            <a:xfrm>
              <a:off x="6517794" y="2862378"/>
              <a:ext cx="0" cy="222885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DEFE8D8-C978-4EAD-BA3F-A9CF7E8DBECB}"/>
                </a:ext>
              </a:extLst>
            </p:cNvPr>
            <p:cNvCxnSpPr>
              <a:cxnSpLocks/>
            </p:cNvCxnSpPr>
            <p:nvPr/>
          </p:nvCxnSpPr>
          <p:spPr>
            <a:xfrm>
              <a:off x="6661948" y="2862379"/>
              <a:ext cx="0" cy="222885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7A24E41-ABF8-4017-BF04-2F79940B4A68}"/>
                </a:ext>
              </a:extLst>
            </p:cNvPr>
            <p:cNvCxnSpPr>
              <a:cxnSpLocks/>
            </p:cNvCxnSpPr>
            <p:nvPr/>
          </p:nvCxnSpPr>
          <p:spPr>
            <a:xfrm>
              <a:off x="6805794" y="2862379"/>
              <a:ext cx="0" cy="222885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F4454FFA-A696-48EA-867A-943601CFE09B}"/>
              </a:ext>
            </a:extLst>
          </p:cNvPr>
          <p:cNvSpPr txBox="1"/>
          <p:nvPr/>
        </p:nvSpPr>
        <p:spPr>
          <a:xfrm>
            <a:off x="5838899" y="3160828"/>
            <a:ext cx="71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100,0</a:t>
            </a:r>
          </a:p>
        </p:txBody>
      </p:sp>
    </p:spTree>
    <p:extLst>
      <p:ext uri="{BB962C8B-B14F-4D97-AF65-F5344CB8AC3E}">
        <p14:creationId xmlns:p14="http://schemas.microsoft.com/office/powerpoint/2010/main" val="2571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  <p:bldP spid="228" grpId="0"/>
      <p:bldP spid="2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7</cp:revision>
  <dcterms:created xsi:type="dcterms:W3CDTF">2020-09-24T17:58:25Z</dcterms:created>
  <dcterms:modified xsi:type="dcterms:W3CDTF">2020-09-24T18:42:35Z</dcterms:modified>
</cp:coreProperties>
</file>