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1" autoAdjust="0"/>
    <p:restoredTop sz="94660"/>
  </p:normalViewPr>
  <p:slideViewPr>
    <p:cSldViewPr snapToGrid="0">
      <p:cViewPr>
        <p:scale>
          <a:sx n="66" d="100"/>
          <a:sy n="66" d="100"/>
        </p:scale>
        <p:origin x="177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25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0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7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23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61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7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76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2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11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41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64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4C766-9F3C-4344-91A1-54A192E2A78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37AD2-33A1-4485-8870-46E13C4DF2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00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36E2A56-BB90-4253-8EF5-9DADF427E7CF}"/>
              </a:ext>
            </a:extLst>
          </p:cNvPr>
          <p:cNvGrpSpPr/>
          <p:nvPr/>
        </p:nvGrpSpPr>
        <p:grpSpPr>
          <a:xfrm>
            <a:off x="386585" y="601366"/>
            <a:ext cx="7135052" cy="556295"/>
            <a:chOff x="424623" y="509016"/>
            <a:chExt cx="7135052" cy="55629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700635A-CAE8-4FC5-8471-D3C26D013520}"/>
                </a:ext>
              </a:extLst>
            </p:cNvPr>
            <p:cNvCxnSpPr>
              <a:cxnSpLocks/>
            </p:cNvCxnSpPr>
            <p:nvPr/>
          </p:nvCxnSpPr>
          <p:spPr>
            <a:xfrm>
              <a:off x="474199" y="632875"/>
              <a:ext cx="6585988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99EFA4-C551-4EC7-9320-C7098ABCC85F}"/>
                </a:ext>
              </a:extLst>
            </p:cNvPr>
            <p:cNvCxnSpPr>
              <a:cxnSpLocks/>
            </p:cNvCxnSpPr>
            <p:nvPr/>
          </p:nvCxnSpPr>
          <p:spPr>
            <a:xfrm>
              <a:off x="3682684" y="51279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5F939A-035C-4E62-A0EC-265C210D641F}"/>
                </a:ext>
              </a:extLst>
            </p:cNvPr>
            <p:cNvCxnSpPr>
              <a:cxnSpLocks/>
            </p:cNvCxnSpPr>
            <p:nvPr/>
          </p:nvCxnSpPr>
          <p:spPr>
            <a:xfrm>
              <a:off x="4192346" y="51260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64D8D8-71D4-4EFE-903C-64D7A670EB06}"/>
                </a:ext>
              </a:extLst>
            </p:cNvPr>
            <p:cNvCxnSpPr>
              <a:cxnSpLocks/>
            </p:cNvCxnSpPr>
            <p:nvPr/>
          </p:nvCxnSpPr>
          <p:spPr>
            <a:xfrm>
              <a:off x="4702009" y="51260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DC1FB67-BEE6-4A11-8190-7F3FFC467331}"/>
                </a:ext>
              </a:extLst>
            </p:cNvPr>
            <p:cNvCxnSpPr>
              <a:cxnSpLocks/>
            </p:cNvCxnSpPr>
            <p:nvPr/>
          </p:nvCxnSpPr>
          <p:spPr>
            <a:xfrm>
              <a:off x="5211672" y="51260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EDB8A2-432F-43CF-90F0-3F704EE53855}"/>
                </a:ext>
              </a:extLst>
            </p:cNvPr>
            <p:cNvCxnSpPr>
              <a:cxnSpLocks/>
            </p:cNvCxnSpPr>
            <p:nvPr/>
          </p:nvCxnSpPr>
          <p:spPr>
            <a:xfrm>
              <a:off x="3173021" y="51260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32F2B1B-F0EB-4725-B9EC-92C94961FC11}"/>
                </a:ext>
              </a:extLst>
            </p:cNvPr>
            <p:cNvCxnSpPr>
              <a:cxnSpLocks/>
            </p:cNvCxnSpPr>
            <p:nvPr/>
          </p:nvCxnSpPr>
          <p:spPr>
            <a:xfrm>
              <a:off x="2153696" y="51260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91AD9C-AC49-4352-B610-2678692DFEC5}"/>
                </a:ext>
              </a:extLst>
            </p:cNvPr>
            <p:cNvCxnSpPr>
              <a:cxnSpLocks/>
            </p:cNvCxnSpPr>
            <p:nvPr/>
          </p:nvCxnSpPr>
          <p:spPr>
            <a:xfrm>
              <a:off x="2663359" y="51260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5182466-7609-4B4B-968C-F0852A51D91E}"/>
                </a:ext>
              </a:extLst>
            </p:cNvPr>
            <p:cNvGrpSpPr/>
            <p:nvPr/>
          </p:nvGrpSpPr>
          <p:grpSpPr>
            <a:xfrm>
              <a:off x="3733650" y="570339"/>
              <a:ext cx="407730" cy="128298"/>
              <a:chOff x="5904000" y="3045581"/>
              <a:chExt cx="1152000" cy="224019"/>
            </a:xfrm>
            <a:solidFill>
              <a:schemeClr val="bg1"/>
            </a:solidFill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FC72BC4-A08F-418A-B38B-BF30A54FB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D1A6DB4-254A-41DC-9837-71B79D453B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7E4233A-F9DB-44C3-A245-ED4EC4595F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C67932B-74AE-466E-8432-B16D1795D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C0E7D88-7F7C-4A33-9BC8-E1861A5DE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8EB7775-A2AB-4691-BCE3-32442E409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CD3073F-8BDE-4AB9-AC55-39D9D2B5B4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F5C4072-E09D-432E-961B-817928380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113FCD6-BA5D-4891-B74F-77392D999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581"/>
                <a:ext cx="0" cy="223199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BAB450C-A445-4B09-8808-D25BE4D55941}"/>
                </a:ext>
              </a:extLst>
            </p:cNvPr>
            <p:cNvGrpSpPr/>
            <p:nvPr/>
          </p:nvGrpSpPr>
          <p:grpSpPr>
            <a:xfrm>
              <a:off x="4241472" y="569877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1301BFA-6BAE-4051-BB83-2B0511A55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5063E7C-1DED-4ED1-982F-25A45856B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1746E03-1AC5-4E10-AB40-3CB9DCB24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D2E0E0F-2D0E-4B30-932B-66D2A4EA1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0073B2E-3280-4FB4-8348-12DFF3DE5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DABBB7E-4A58-4415-AD60-6EE5B3C48D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1E9E80C-4F77-49F6-BFCD-1138FFF3B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FFD4678-7E36-4DC4-BB5A-FE4707102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A1A39EE-E610-44B8-8FCD-2CCFA7507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D00AF9C-63DC-494E-8452-6EF3A761DDC2}"/>
                </a:ext>
              </a:extLst>
            </p:cNvPr>
            <p:cNvGrpSpPr/>
            <p:nvPr/>
          </p:nvGrpSpPr>
          <p:grpSpPr>
            <a:xfrm>
              <a:off x="4748955" y="569419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885C21D-9279-45F9-8987-19EEBC024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CED278E-FD43-4BF3-BC26-4B128BE0AD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F3746FD-8187-45E7-8C97-4B4ED1E642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4716415-1591-4454-9F35-158E0C1E27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CCEBA81-E7C3-4459-9917-D1E6CB824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1A575C2-7162-4442-BF88-DE9283496E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90127CF-E338-4B71-81DB-3D05458DC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210793E-14C1-4913-AFE1-A96B25897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D30C771-9877-4432-97F7-02B6C2049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83BB28D-9240-470A-A365-EA7D0C270256}"/>
                </a:ext>
              </a:extLst>
            </p:cNvPr>
            <p:cNvGrpSpPr/>
            <p:nvPr/>
          </p:nvGrpSpPr>
          <p:grpSpPr>
            <a:xfrm>
              <a:off x="5258617" y="573027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A7FCC95-04ED-4DF0-8399-F2C986596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916049F-8CB4-4A81-BD3D-D1855864C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7D1313E-C904-47ED-990C-FAD4BC633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DEB0D95-CA38-485E-9C94-E2428EFBC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68BA9D9-62A5-407C-B501-5B0BDF67B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B8B5C52-8D89-4AAA-87D4-003249E8C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B81A80F-154C-4B62-B83C-747C900C7F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D0EF254-27B4-401F-9CB5-5E3EC0771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229B0F8-9B15-495F-92B1-C9881C97C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3D8A15C-8F4F-45DB-9EE4-2327B32A3BF8}"/>
                </a:ext>
              </a:extLst>
            </p:cNvPr>
            <p:cNvGrpSpPr/>
            <p:nvPr/>
          </p:nvGrpSpPr>
          <p:grpSpPr>
            <a:xfrm>
              <a:off x="3223068" y="568961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B755BB1-CCFA-4E92-8E88-08251361D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A73C9FD-F4A2-4297-B509-3F51ECAB3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31D6B17-8397-4D13-BA7D-36F5DA5A4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C244570-76B4-4819-8DB8-D52F68B1B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0FB5793-8B60-4F0C-84C9-3CA40A503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0136590-185F-44D3-BB65-07672B2D7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E4B3B22-C526-4568-BF8A-292AA76B3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9B9BAF0-1924-4F9E-90BC-FE522D320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E479C12-F2BC-435D-9CF4-501E753B9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C36F1BE-9ED5-4411-9E05-A192846627C6}"/>
                </a:ext>
              </a:extLst>
            </p:cNvPr>
            <p:cNvGrpSpPr/>
            <p:nvPr/>
          </p:nvGrpSpPr>
          <p:grpSpPr>
            <a:xfrm>
              <a:off x="2717426" y="573027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5C70F33-8DDB-4930-A307-066AFFAF8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DF10B40-29CC-4645-9B79-5D0903FC7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AA5AF3E-454E-4BCE-9090-5155CCC37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D0458A2-141F-4DD5-B8E0-D0254846D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CC33CD1-3FA2-4518-8159-8D6B50D3B3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F87093C-4AB8-47B3-8C87-41DBA73AD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B8AC35F-1901-4123-818C-0B4BDD720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4C701B4-4389-4493-A681-894E94823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11C1007-A9E5-4966-B075-D1620CB08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73BF8A2-ACE8-4C0E-88C0-873FD52D092D}"/>
                </a:ext>
              </a:extLst>
            </p:cNvPr>
            <p:cNvGrpSpPr/>
            <p:nvPr/>
          </p:nvGrpSpPr>
          <p:grpSpPr>
            <a:xfrm>
              <a:off x="2201561" y="573027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CF9E8C4-CE3A-4DEA-8A24-68E5E51BDF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5D2838F-AB24-4F3D-ADD5-64ADDCC6C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7CC9919-50E0-4C90-9A75-072BAA84B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90E1832-7127-4FCC-9621-81CC54837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E21EDAC-8C82-4B73-B154-0C9C3CEDF9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F4ED614-3F22-4402-9C7F-A41061FE3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1EFF6DEE-9D51-4EAD-83CC-08C488163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3884FC1F-C53A-44A4-9A22-EEFC67F46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0574361-4F1F-4DF5-921C-1821F9877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9173A45-8C62-4533-B9E1-C21A91C157D6}"/>
                </a:ext>
              </a:extLst>
            </p:cNvPr>
            <p:cNvGrpSpPr/>
            <p:nvPr/>
          </p:nvGrpSpPr>
          <p:grpSpPr>
            <a:xfrm>
              <a:off x="1698674" y="573027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0B8B91F-BD88-4556-8E7F-D124BA43F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BA1B633-E3EE-403F-8D76-01AA8492C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B4D7B63-81BB-43A9-8AD2-057FC0D41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0F37D71-9206-4C54-A692-8AD22FD73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45DFB50-882F-4A6D-8DCC-6F0467FB0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C105F7A-C9E3-43C3-BBE9-0B3A723936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190958E-9145-4305-A796-5EF96FC6D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05A4C91-A207-488D-8A20-16E540929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E3E6856-376D-4B1B-A053-6280CBFEA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B27A8BC-AF5E-4D45-9B9B-ECF1E3345594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11" y="51260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B9FD5E3-3942-4743-B87C-98CCD562D81E}"/>
                </a:ext>
              </a:extLst>
            </p:cNvPr>
            <p:cNvGrpSpPr/>
            <p:nvPr/>
          </p:nvGrpSpPr>
          <p:grpSpPr>
            <a:xfrm>
              <a:off x="1179737" y="573027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C875E06E-448C-496F-9564-6FE4A5657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A4B87E64-F1E5-49EE-B017-C7EAD6173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D35760C2-4E20-41B8-914B-62AD806207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769747B-55AA-40F4-B44F-C92A30D6B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48A142F-25D2-4B80-A335-782416768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F38625D-C6C7-4D4A-A59F-F5F892F57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18D1513-1770-4C6D-952E-E0EAE8D2B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E68DFE1-03A5-4D8B-AF85-A8D3CA748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629F4F6-335A-41B7-AF82-B56C5FC8F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3ADC2E3-084F-4E11-8BF6-87D5F2947EDD}"/>
                </a:ext>
              </a:extLst>
            </p:cNvPr>
            <p:cNvCxnSpPr>
              <a:cxnSpLocks/>
            </p:cNvCxnSpPr>
            <p:nvPr/>
          </p:nvCxnSpPr>
          <p:spPr>
            <a:xfrm>
              <a:off x="615093" y="50901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18ACAC-AF77-4905-8B8F-67559D1EFDB6}"/>
                </a:ext>
              </a:extLst>
            </p:cNvPr>
            <p:cNvCxnSpPr>
              <a:cxnSpLocks/>
            </p:cNvCxnSpPr>
            <p:nvPr/>
          </p:nvCxnSpPr>
          <p:spPr>
            <a:xfrm>
              <a:off x="1125169" y="50901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2A94A1B8-928B-455A-AED3-9E2E81F49721}"/>
                </a:ext>
              </a:extLst>
            </p:cNvPr>
            <p:cNvGrpSpPr/>
            <p:nvPr/>
          </p:nvGrpSpPr>
          <p:grpSpPr>
            <a:xfrm>
              <a:off x="665139" y="568503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C782DB8-F717-469A-BF10-91AE58F57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C66790CB-2E82-4C72-97C6-EE9DE95D40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34A0B9E-4384-4EEB-A108-E893FF8E58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87B01BD-917F-4EF9-B124-19FCDB06B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42E1474-F7CA-47F5-940C-37CA39A3D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75D4946-CB13-4348-83C6-D201CAFB6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F94AB68-DDA8-4CFE-A2FA-A2E3A5482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7E1826B-8984-4605-8533-61037819D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360AE40E-81D3-4FAC-89CA-7A1A91AED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F92B2BD-B488-420D-BF2E-05A834EEFF8B}"/>
                </a:ext>
              </a:extLst>
            </p:cNvPr>
            <p:cNvCxnSpPr>
              <a:cxnSpLocks/>
            </p:cNvCxnSpPr>
            <p:nvPr/>
          </p:nvCxnSpPr>
          <p:spPr>
            <a:xfrm>
              <a:off x="5721912" y="51260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D817D6A-F6E3-4A4B-9B0E-ABA84A2FD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31574" y="51260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B336A3D-3BCB-4FB6-8454-90CD18330E43}"/>
                </a:ext>
              </a:extLst>
            </p:cNvPr>
            <p:cNvCxnSpPr>
              <a:cxnSpLocks/>
            </p:cNvCxnSpPr>
            <p:nvPr/>
          </p:nvCxnSpPr>
          <p:spPr>
            <a:xfrm>
              <a:off x="6741237" y="51260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61C7C067-CCAD-4738-B791-108C9F0D953D}"/>
                </a:ext>
              </a:extLst>
            </p:cNvPr>
            <p:cNvGrpSpPr/>
            <p:nvPr/>
          </p:nvGrpSpPr>
          <p:grpSpPr>
            <a:xfrm>
              <a:off x="5768280" y="568045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273250A-3BA1-406E-8C04-1F0A68005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3BA336A-254C-4C57-8FB6-2337F4A85F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F55937F-E17D-4C4C-A698-F75C40E882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7D3CAF6-C20C-4ED0-9F14-EAB17C328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671F9B18-2B58-40B3-BD15-9879D7DD2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C3462404-C742-4148-8A7C-1C9AEA7859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C95275B5-B157-475E-83A0-F97FC8A10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48AC875-CCE9-4063-9BDB-5CC8A4BDE9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C574635-48FD-45DF-8EC1-22516771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6E447DA-A69D-4AC2-B955-425413FFE8CE}"/>
                </a:ext>
              </a:extLst>
            </p:cNvPr>
            <p:cNvGrpSpPr/>
            <p:nvPr/>
          </p:nvGrpSpPr>
          <p:grpSpPr>
            <a:xfrm>
              <a:off x="6282541" y="565135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A7C43E6-90DC-43C9-B12A-D00A873D6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0274E31-A115-4DF1-82A2-FE485AF01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43C921F-D017-4288-9D51-7ED84D0B5B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4525355-E3E6-44BA-B97D-E2F0F50F6D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657CA9BF-BEEB-4A0F-A117-B98FEF705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A32F8F6E-B960-43A6-A831-CCE6A5421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1EBADF7-764F-4350-97A9-27BBB6FBA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47AD6AA-1ED5-4FD3-B064-9193EE069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7101865A-BF43-4EFB-BB9D-54AC8BC20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C6CF2F-DAD6-48AC-BE85-416DEBB615AC}"/>
                </a:ext>
              </a:extLst>
            </p:cNvPr>
            <p:cNvSpPr txBox="1"/>
            <p:nvPr/>
          </p:nvSpPr>
          <p:spPr>
            <a:xfrm>
              <a:off x="3475717" y="758428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100</a:t>
              </a:r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92B7701C-E7CB-4268-850D-A9F1EE3B2877}"/>
                </a:ext>
              </a:extLst>
            </p:cNvPr>
            <p:cNvSpPr txBox="1"/>
            <p:nvPr/>
          </p:nvSpPr>
          <p:spPr>
            <a:xfrm>
              <a:off x="3969382" y="765303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101</a:t>
              </a:r>
            </a:p>
          </p:txBody>
        </p: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BA7B99CB-F7E1-4E39-899A-BB1C61B4490F}"/>
                </a:ext>
              </a:extLst>
            </p:cNvPr>
            <p:cNvSpPr txBox="1"/>
            <p:nvPr/>
          </p:nvSpPr>
          <p:spPr>
            <a:xfrm>
              <a:off x="4466212" y="760525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102</a:t>
              </a: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6249E00B-04C2-4B91-8E66-893E065AC7C3}"/>
                </a:ext>
              </a:extLst>
            </p:cNvPr>
            <p:cNvSpPr txBox="1"/>
            <p:nvPr/>
          </p:nvSpPr>
          <p:spPr>
            <a:xfrm>
              <a:off x="4975873" y="753186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103</a:t>
              </a:r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F568644A-87F1-41B7-A7F4-097119D45C00}"/>
                </a:ext>
              </a:extLst>
            </p:cNvPr>
            <p:cNvSpPr txBox="1"/>
            <p:nvPr/>
          </p:nvSpPr>
          <p:spPr>
            <a:xfrm>
              <a:off x="1967314" y="772923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97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B04CBFE8-F40F-4B1A-8DE7-D41AABEB70E7}"/>
                </a:ext>
              </a:extLst>
            </p:cNvPr>
            <p:cNvSpPr txBox="1"/>
            <p:nvPr/>
          </p:nvSpPr>
          <p:spPr>
            <a:xfrm>
              <a:off x="5495241" y="751028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104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1AB6881D-6217-4074-ACB2-B8DE4159DEE5}"/>
                </a:ext>
              </a:extLst>
            </p:cNvPr>
            <p:cNvSpPr txBox="1"/>
            <p:nvPr/>
          </p:nvSpPr>
          <p:spPr>
            <a:xfrm>
              <a:off x="1433720" y="766279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96</a:t>
              </a: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F46191A6-5DD5-4B28-8CDC-BB25769D3676}"/>
                </a:ext>
              </a:extLst>
            </p:cNvPr>
            <p:cNvSpPr txBox="1"/>
            <p:nvPr/>
          </p:nvSpPr>
          <p:spPr>
            <a:xfrm>
              <a:off x="907400" y="758428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95</a:t>
              </a:r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4CF0A392-1535-4A6E-8B5E-5A1D3A2C8A30}"/>
                </a:ext>
              </a:extLst>
            </p:cNvPr>
            <p:cNvSpPr txBox="1"/>
            <p:nvPr/>
          </p:nvSpPr>
          <p:spPr>
            <a:xfrm>
              <a:off x="424623" y="750941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94</a:t>
              </a:r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786C0A66-E312-4409-9E22-1935F21C0CE4}"/>
                </a:ext>
              </a:extLst>
            </p:cNvPr>
            <p:cNvSpPr txBox="1"/>
            <p:nvPr/>
          </p:nvSpPr>
          <p:spPr>
            <a:xfrm>
              <a:off x="6012602" y="751028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105</a:t>
              </a:r>
            </a:p>
          </p:txBody>
        </p: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7D9F5D02-7B61-4644-BC3D-FA07F396DAA9}"/>
                </a:ext>
              </a:extLst>
            </p:cNvPr>
            <p:cNvSpPr txBox="1"/>
            <p:nvPr/>
          </p:nvSpPr>
          <p:spPr>
            <a:xfrm>
              <a:off x="6529962" y="750941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106</a:t>
              </a:r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4C96F8CC-E44C-43A8-97DF-5ED274669B49}"/>
                </a:ext>
              </a:extLst>
            </p:cNvPr>
            <p:cNvSpPr txBox="1"/>
            <p:nvPr/>
          </p:nvSpPr>
          <p:spPr>
            <a:xfrm>
              <a:off x="2994888" y="765303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99</a:t>
              </a:r>
            </a:p>
          </p:txBody>
        </p:sp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3489DBA7-A885-43B7-8ED2-9343CBE14AD7}"/>
                </a:ext>
              </a:extLst>
            </p:cNvPr>
            <p:cNvSpPr txBox="1"/>
            <p:nvPr/>
          </p:nvSpPr>
          <p:spPr>
            <a:xfrm>
              <a:off x="2506785" y="772923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98</a:t>
              </a:r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19008757-7CCC-4C86-8038-DB6FA0D0ACD4}"/>
                </a:ext>
              </a:extLst>
            </p:cNvPr>
            <p:cNvSpPr txBox="1"/>
            <p:nvPr/>
          </p:nvSpPr>
          <p:spPr>
            <a:xfrm>
              <a:off x="6882128" y="662929"/>
              <a:ext cx="67754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V (</a:t>
              </a:r>
              <a:r>
                <a:rPr lang="fr-FR" sz="1300" dirty="0" err="1">
                  <a:solidFill>
                    <a:schemeClr val="bg2">
                      <a:lumMod val="50000"/>
                    </a:schemeClr>
                  </a:solidFill>
                </a:rPr>
                <a:t>mL</a:t>
              </a:r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4EB412-9C2B-490F-B4FF-A9D2A703B198}"/>
              </a:ext>
            </a:extLst>
          </p:cNvPr>
          <p:cNvGrpSpPr/>
          <p:nvPr/>
        </p:nvGrpSpPr>
        <p:grpSpPr>
          <a:xfrm>
            <a:off x="416688" y="2021236"/>
            <a:ext cx="7135052" cy="556295"/>
            <a:chOff x="416688" y="1316027"/>
            <a:chExt cx="7135052" cy="556295"/>
          </a:xfrm>
        </p:grpSpPr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B5EB4C22-A8DD-4AF6-9840-3A08DE6BB32B}"/>
                </a:ext>
              </a:extLst>
            </p:cNvPr>
            <p:cNvCxnSpPr>
              <a:cxnSpLocks/>
            </p:cNvCxnSpPr>
            <p:nvPr/>
          </p:nvCxnSpPr>
          <p:spPr>
            <a:xfrm>
              <a:off x="466264" y="1439886"/>
              <a:ext cx="6585988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C17EBD84-615C-4C4D-84FF-570F90CBEB7A}"/>
                </a:ext>
              </a:extLst>
            </p:cNvPr>
            <p:cNvCxnSpPr>
              <a:cxnSpLocks/>
            </p:cNvCxnSpPr>
            <p:nvPr/>
          </p:nvCxnSpPr>
          <p:spPr>
            <a:xfrm>
              <a:off x="3674749" y="131980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22D2B209-8BFB-4D2F-BAAE-97305306368D}"/>
                </a:ext>
              </a:extLst>
            </p:cNvPr>
            <p:cNvCxnSpPr>
              <a:cxnSpLocks/>
            </p:cNvCxnSpPr>
            <p:nvPr/>
          </p:nvCxnSpPr>
          <p:spPr>
            <a:xfrm>
              <a:off x="4184411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6D5BAB3-A32F-4933-BE1C-7762E8B7E066}"/>
                </a:ext>
              </a:extLst>
            </p:cNvPr>
            <p:cNvCxnSpPr>
              <a:cxnSpLocks/>
            </p:cNvCxnSpPr>
            <p:nvPr/>
          </p:nvCxnSpPr>
          <p:spPr>
            <a:xfrm>
              <a:off x="4694074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31F92FEB-0F1C-4D8B-833E-45B02268D289}"/>
                </a:ext>
              </a:extLst>
            </p:cNvPr>
            <p:cNvCxnSpPr>
              <a:cxnSpLocks/>
            </p:cNvCxnSpPr>
            <p:nvPr/>
          </p:nvCxnSpPr>
          <p:spPr>
            <a:xfrm>
              <a:off x="5203737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79C9B3EB-DC3E-4F5A-94CF-5001FB258DEE}"/>
                </a:ext>
              </a:extLst>
            </p:cNvPr>
            <p:cNvCxnSpPr>
              <a:cxnSpLocks/>
            </p:cNvCxnSpPr>
            <p:nvPr/>
          </p:nvCxnSpPr>
          <p:spPr>
            <a:xfrm>
              <a:off x="3165086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B45A329C-5BE3-4BCA-8CA3-E7252E0A3815}"/>
                </a:ext>
              </a:extLst>
            </p:cNvPr>
            <p:cNvCxnSpPr>
              <a:cxnSpLocks/>
            </p:cNvCxnSpPr>
            <p:nvPr/>
          </p:nvCxnSpPr>
          <p:spPr>
            <a:xfrm>
              <a:off x="2145761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C13C140E-0B16-4DB1-979A-A01D3FF89D17}"/>
                </a:ext>
              </a:extLst>
            </p:cNvPr>
            <p:cNvCxnSpPr>
              <a:cxnSpLocks/>
            </p:cNvCxnSpPr>
            <p:nvPr/>
          </p:nvCxnSpPr>
          <p:spPr>
            <a:xfrm>
              <a:off x="2655424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48B7C600-D823-449D-9F0D-E442E11CB2C8}"/>
                </a:ext>
              </a:extLst>
            </p:cNvPr>
            <p:cNvGrpSpPr/>
            <p:nvPr/>
          </p:nvGrpSpPr>
          <p:grpSpPr>
            <a:xfrm>
              <a:off x="3725715" y="1377346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63D1C3EA-D612-4CE9-B235-3487DB0A8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>
                <a:extLst>
                  <a:ext uri="{FF2B5EF4-FFF2-40B4-BE49-F238E27FC236}">
                    <a16:creationId xmlns:a16="http://schemas.microsoft.com/office/drawing/2014/main" id="{614AE367-AB60-491F-B63C-AA6667D44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>
                <a:extLst>
                  <a:ext uri="{FF2B5EF4-FFF2-40B4-BE49-F238E27FC236}">
                    <a16:creationId xmlns:a16="http://schemas.microsoft.com/office/drawing/2014/main" id="{9113A1AF-E918-427D-BAF4-4705DEE59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7B74CD70-8359-4CC4-801F-2DC825B22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9C8A7C7B-2F7E-410F-9452-F392F1248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2B9E9BCD-DC8B-417E-AC0F-1CAADA6E16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7378792E-9111-4E1B-B08D-1075B14AD6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B841D69A-0A79-4F57-AC89-6EFB34E5E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83909F3A-98EF-4223-86BE-044E3CCF5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DF6D2951-BC2D-406C-8144-A2A72F178A75}"/>
                </a:ext>
              </a:extLst>
            </p:cNvPr>
            <p:cNvGrpSpPr/>
            <p:nvPr/>
          </p:nvGrpSpPr>
          <p:grpSpPr>
            <a:xfrm>
              <a:off x="4233537" y="137688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BF2E9766-D8A1-44E7-934A-D4DF5A784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17FC2E87-30AE-4D5D-BCFF-672E55E3B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741930E8-2F8E-44C1-AA6E-01B8D78C8F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409976B6-C8D3-44F2-933D-F9F17D7E4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18BC01F5-9F3E-4E9C-833D-CB98A90ED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8F2A19B0-8D04-4AEB-8700-9C7C82EF1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B06066D9-943C-468E-8CB9-FF2E633D3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A2C7503B-BEF2-4226-917D-BCCAC4E76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8A14D20E-BBF8-46FC-8A05-47B714627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0" name="Group 589">
              <a:extLst>
                <a:ext uri="{FF2B5EF4-FFF2-40B4-BE49-F238E27FC236}">
                  <a16:creationId xmlns:a16="http://schemas.microsoft.com/office/drawing/2014/main" id="{E3BC4740-908D-4ED3-8DBD-90C8086E85BC}"/>
                </a:ext>
              </a:extLst>
            </p:cNvPr>
            <p:cNvGrpSpPr/>
            <p:nvPr/>
          </p:nvGrpSpPr>
          <p:grpSpPr>
            <a:xfrm>
              <a:off x="4741020" y="1376430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2A9B90CE-E527-482E-8C68-16BFE4110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E73EB8F7-5023-4C2D-A3D2-78596E073B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FB8566A8-C974-4E5B-AD31-2246DB2305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62217572-2790-41A0-9D6D-4A9DD8E6B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E6DD0290-CD61-454F-A99E-68CB302C7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7709ED8F-1D43-4084-AA29-5A28B6D25E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09DB8469-613B-46F0-97D8-4DAAAFB68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9B65156D-628B-49FB-96FD-145426B48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12059150-6C61-4F18-BC65-069059415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F327EDA8-E694-4FAF-9D43-EC8EC525372E}"/>
                </a:ext>
              </a:extLst>
            </p:cNvPr>
            <p:cNvGrpSpPr/>
            <p:nvPr/>
          </p:nvGrpSpPr>
          <p:grpSpPr>
            <a:xfrm>
              <a:off x="5250682" y="138003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33404348-7863-46BF-B2CF-076429D83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0541E9C8-5828-4A0A-934A-7FCAA96F6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7696ECFE-E0BF-4E88-84EB-9D7BC8D9F8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2199DAD-635C-4875-9667-95AE1F5A2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164524DD-A2DD-414D-A9AC-F0BE7806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9EDDAE0F-98C5-4FA7-B3DB-22A7FB69B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25602D31-5AD9-48A3-80B5-F4AF380F8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D0153AFB-0CB2-4732-B328-2FF172448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A09A3E6F-65AC-40FB-8065-EDA1A7DCD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0" name="Group 609">
              <a:extLst>
                <a:ext uri="{FF2B5EF4-FFF2-40B4-BE49-F238E27FC236}">
                  <a16:creationId xmlns:a16="http://schemas.microsoft.com/office/drawing/2014/main" id="{9A7A5029-D136-461B-BFEE-4C903B67CA46}"/>
                </a:ext>
              </a:extLst>
            </p:cNvPr>
            <p:cNvGrpSpPr/>
            <p:nvPr/>
          </p:nvGrpSpPr>
          <p:grpSpPr>
            <a:xfrm>
              <a:off x="3215133" y="1375972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8A803C0D-1205-43AD-BA49-E193815C1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01365D15-D211-4FCB-B1BC-8C8AF3A27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A9929E58-320E-4A14-90EF-3B4CB99C8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99E78E13-9F51-4FE0-95F2-C1C37AC23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B15B7ECC-D0B5-488E-BA4A-3C69C9333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3840B390-621B-4E75-A3C3-FF3FB104E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8238F151-5800-4987-ABA8-90CA10D48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>
                <a:extLst>
                  <a:ext uri="{FF2B5EF4-FFF2-40B4-BE49-F238E27FC236}">
                    <a16:creationId xmlns:a16="http://schemas.microsoft.com/office/drawing/2014/main" id="{4C831ACD-3EEF-4941-A8E5-FAB95A4E1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0314A364-9DE7-4F72-8015-31C6B4EE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93FEB82E-3829-4DE8-B5FE-06D1991F5EF1}"/>
                </a:ext>
              </a:extLst>
            </p:cNvPr>
            <p:cNvGrpSpPr/>
            <p:nvPr/>
          </p:nvGrpSpPr>
          <p:grpSpPr>
            <a:xfrm>
              <a:off x="2709491" y="138003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3D6D510F-FD33-4A7F-9D56-9A35622F8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B7A788DA-B1DE-4160-B6D1-CEEAF7678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B691DB8E-F594-4D3C-A32D-F2C3993E5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83830BCF-1DEC-4D1A-ADE6-DA3530E4F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A3780ED4-5A4A-47AE-9A69-31F57CD5B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848C9ECD-A9D7-4D5B-BF9F-456086576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89346385-BE8B-465C-AE8F-526C36784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18DB4177-54AC-4554-B0DE-F4A25E3B5D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27CA78AC-E502-4DAF-9622-CAA5CDB70A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0" name="Group 629">
              <a:extLst>
                <a:ext uri="{FF2B5EF4-FFF2-40B4-BE49-F238E27FC236}">
                  <a16:creationId xmlns:a16="http://schemas.microsoft.com/office/drawing/2014/main" id="{FCE6274C-E7CC-4617-92FE-D719DE345DBE}"/>
                </a:ext>
              </a:extLst>
            </p:cNvPr>
            <p:cNvGrpSpPr/>
            <p:nvPr/>
          </p:nvGrpSpPr>
          <p:grpSpPr>
            <a:xfrm>
              <a:off x="2193626" y="138003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85CFBB52-6416-4428-999F-5852077E89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C0E260F0-89F3-46D0-9B8E-56C681D047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65133719-4AAA-4A2D-9672-4F5BEF885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46FC86A8-EC19-452E-B9AF-55E9B4602B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BEB34021-3FB4-4274-BBFD-3EE3102D44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DDF8A74E-0DDD-4E4B-B075-2F5304D7B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6AB88398-8724-465F-BCE3-E2BDDC416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1BBCA95A-017B-458C-A3B7-790325677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88EEF250-F1C5-4FA8-B0C2-C66211E655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07855F2C-E07F-493F-9560-C599FAD219F9}"/>
                </a:ext>
              </a:extLst>
            </p:cNvPr>
            <p:cNvGrpSpPr/>
            <p:nvPr/>
          </p:nvGrpSpPr>
          <p:grpSpPr>
            <a:xfrm>
              <a:off x="1690739" y="138003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253B0F14-E90E-4EA7-9515-B7078D980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65014B6D-9B66-4169-B507-E1D1D16E29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DCF272A0-783B-43EB-A771-D558A030E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D7616680-30F8-46DD-91AA-D8838B262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29D503C1-4239-491D-ADE9-C5499A6BAB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E5E6460B-21BD-48DC-B718-629EDE2C7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F0F3EB4C-0E16-4BB6-975C-8A6BB1312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32025A7C-A3A7-409E-84B3-34664D52F2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6DC637D2-4F96-45DF-A82B-4B8163F90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221A57A6-1F04-4D63-90AF-0F5E4FDC4558}"/>
                </a:ext>
              </a:extLst>
            </p:cNvPr>
            <p:cNvCxnSpPr>
              <a:cxnSpLocks/>
            </p:cNvCxnSpPr>
            <p:nvPr/>
          </p:nvCxnSpPr>
          <p:spPr>
            <a:xfrm>
              <a:off x="1636676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4DE65115-9FD5-42C6-A3FF-DBA5524ABD92}"/>
                </a:ext>
              </a:extLst>
            </p:cNvPr>
            <p:cNvGrpSpPr/>
            <p:nvPr/>
          </p:nvGrpSpPr>
          <p:grpSpPr>
            <a:xfrm>
              <a:off x="1171802" y="138003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9300241F-2D80-4F84-B5E3-DD0AE77A1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991FD4EC-1265-4777-848F-F68105D0BE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7FAEA618-EADE-4312-8BF6-69A9E9ECA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07172A55-AFB2-408D-9828-64F523CDF6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CF89AB81-06BD-4E9B-96A9-FF132F75E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637822A6-1DDF-4208-B9F8-B96E86CC2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59CE39CF-2169-4A77-8307-00C82D888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0880BCE0-343E-445E-9946-5A350B8C0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03C126BC-001F-441C-BE3D-95AA30945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999713A8-1EF5-4EE5-A081-BC8FEA7337ED}"/>
                </a:ext>
              </a:extLst>
            </p:cNvPr>
            <p:cNvCxnSpPr>
              <a:cxnSpLocks/>
            </p:cNvCxnSpPr>
            <p:nvPr/>
          </p:nvCxnSpPr>
          <p:spPr>
            <a:xfrm>
              <a:off x="607158" y="131602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>
              <a:extLst>
                <a:ext uri="{FF2B5EF4-FFF2-40B4-BE49-F238E27FC236}">
                  <a16:creationId xmlns:a16="http://schemas.microsoft.com/office/drawing/2014/main" id="{9ED434D1-017E-410D-85EC-AE5F40346799}"/>
                </a:ext>
              </a:extLst>
            </p:cNvPr>
            <p:cNvCxnSpPr>
              <a:cxnSpLocks/>
            </p:cNvCxnSpPr>
            <p:nvPr/>
          </p:nvCxnSpPr>
          <p:spPr>
            <a:xfrm>
              <a:off x="1117234" y="131602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Group 662">
              <a:extLst>
                <a:ext uri="{FF2B5EF4-FFF2-40B4-BE49-F238E27FC236}">
                  <a16:creationId xmlns:a16="http://schemas.microsoft.com/office/drawing/2014/main" id="{752E60A9-6AAC-488D-998A-B7AA9B1E74ED}"/>
                </a:ext>
              </a:extLst>
            </p:cNvPr>
            <p:cNvGrpSpPr/>
            <p:nvPr/>
          </p:nvGrpSpPr>
          <p:grpSpPr>
            <a:xfrm>
              <a:off x="657204" y="1375514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B66D24B8-58D0-4B36-BB6E-352722DA1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5B0B443C-7D79-430B-A948-2429053371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55A5CF62-1868-4309-AF60-BD3A365FA7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73A9BE16-AB98-4D91-A4B1-612AB08E4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965266E7-3C25-4673-9853-08FA901F6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48E9DB52-D04F-4C0D-BC49-FB4FF60D2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9A46886C-8B14-408E-810E-B5D7BDDE0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1E99330A-A6CC-426E-97BB-56366BA75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F9092D9C-769F-4B96-B9EB-D061B33F8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18AA22CF-545E-41C6-B544-F81D9554EB1A}"/>
                </a:ext>
              </a:extLst>
            </p:cNvPr>
            <p:cNvCxnSpPr>
              <a:cxnSpLocks/>
            </p:cNvCxnSpPr>
            <p:nvPr/>
          </p:nvCxnSpPr>
          <p:spPr>
            <a:xfrm>
              <a:off x="5713977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>
              <a:extLst>
                <a:ext uri="{FF2B5EF4-FFF2-40B4-BE49-F238E27FC236}">
                  <a16:creationId xmlns:a16="http://schemas.microsoft.com/office/drawing/2014/main" id="{47D27BF0-59B4-4303-8563-AE49070ECFA6}"/>
                </a:ext>
              </a:extLst>
            </p:cNvPr>
            <p:cNvCxnSpPr>
              <a:cxnSpLocks/>
            </p:cNvCxnSpPr>
            <p:nvPr/>
          </p:nvCxnSpPr>
          <p:spPr>
            <a:xfrm>
              <a:off x="6223639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DFC48D51-C60B-4D1A-9392-780F451DEC21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2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64E0551B-AADE-4BAD-951F-ABACDBA771FC}"/>
                </a:ext>
              </a:extLst>
            </p:cNvPr>
            <p:cNvGrpSpPr/>
            <p:nvPr/>
          </p:nvGrpSpPr>
          <p:grpSpPr>
            <a:xfrm>
              <a:off x="5760345" y="1375056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74287B7A-EBF3-420E-BE87-70EE91C5B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1D6FB7D1-535A-46CC-9200-7EDFFE61B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A882C678-947B-48D1-9487-76989AC33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9820E179-EBD3-4D38-96CB-C4FCDD891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17B9E7FC-A274-4C7D-9BA2-CFEE086C6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E2B70FB9-7E2C-496E-9DB0-B51143B4E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4889C106-9222-4ADE-92A1-9F9E72D65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BE404F4A-50A2-4EE6-B712-FED4862BF7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19E1C11A-98A1-42AE-A823-D27BBC775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6" name="Group 685">
              <a:extLst>
                <a:ext uri="{FF2B5EF4-FFF2-40B4-BE49-F238E27FC236}">
                  <a16:creationId xmlns:a16="http://schemas.microsoft.com/office/drawing/2014/main" id="{4335011C-35E8-4011-A0D5-3C0E134EBC04}"/>
                </a:ext>
              </a:extLst>
            </p:cNvPr>
            <p:cNvGrpSpPr/>
            <p:nvPr/>
          </p:nvGrpSpPr>
          <p:grpSpPr>
            <a:xfrm>
              <a:off x="6274606" y="1372146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FCDCF10F-0B56-40EE-9DC5-5AA145120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671D914F-4BE1-4531-BF2F-7D71EADF9D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982894A1-B302-4002-898B-1AC0E03EF0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873C4DDB-9051-4B26-8E6D-534DABAB1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39035FB3-C2F1-4B1F-ADF9-C032BAFB5D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31506521-7746-49CC-8FD5-F367468AB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91B01C23-8ECC-44D5-8C38-5C6EB11E8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BF2C1B55-3427-45E8-88F0-4C8014B06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29AFD892-AD83-40DA-B637-8BCD998574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89316AF2-85AE-4E89-B812-94CCB31A796C}"/>
                </a:ext>
              </a:extLst>
            </p:cNvPr>
            <p:cNvSpPr txBox="1"/>
            <p:nvPr/>
          </p:nvSpPr>
          <p:spPr>
            <a:xfrm>
              <a:off x="3467782" y="1565439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100</a:t>
              </a:r>
            </a:p>
          </p:txBody>
        </p:sp>
        <p:sp>
          <p:nvSpPr>
            <p:cNvPr id="697" name="TextBox 696">
              <a:extLst>
                <a:ext uri="{FF2B5EF4-FFF2-40B4-BE49-F238E27FC236}">
                  <a16:creationId xmlns:a16="http://schemas.microsoft.com/office/drawing/2014/main" id="{B6308281-B29F-4F3F-BDA2-9862C9B45147}"/>
                </a:ext>
              </a:extLst>
            </p:cNvPr>
            <p:cNvSpPr txBox="1"/>
            <p:nvPr/>
          </p:nvSpPr>
          <p:spPr>
            <a:xfrm>
              <a:off x="3961447" y="1572314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101</a:t>
              </a:r>
            </a:p>
          </p:txBody>
        </p:sp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447069B2-523B-4AC4-8FC6-7115906B646E}"/>
                </a:ext>
              </a:extLst>
            </p:cNvPr>
            <p:cNvSpPr txBox="1"/>
            <p:nvPr/>
          </p:nvSpPr>
          <p:spPr>
            <a:xfrm>
              <a:off x="4458277" y="1567536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102</a:t>
              </a:r>
            </a:p>
          </p:txBody>
        </p: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4A7CA920-D4F3-4767-9749-7641EA08EBA1}"/>
                </a:ext>
              </a:extLst>
            </p:cNvPr>
            <p:cNvSpPr txBox="1"/>
            <p:nvPr/>
          </p:nvSpPr>
          <p:spPr>
            <a:xfrm>
              <a:off x="4967938" y="1560197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103</a:t>
              </a:r>
            </a:p>
          </p:txBody>
        </p:sp>
        <p:sp>
          <p:nvSpPr>
            <p:cNvPr id="700" name="TextBox 699">
              <a:extLst>
                <a:ext uri="{FF2B5EF4-FFF2-40B4-BE49-F238E27FC236}">
                  <a16:creationId xmlns:a16="http://schemas.microsoft.com/office/drawing/2014/main" id="{2744EEBA-E9F6-428F-B0CE-CE1EFFEB34B5}"/>
                </a:ext>
              </a:extLst>
            </p:cNvPr>
            <p:cNvSpPr txBox="1"/>
            <p:nvPr/>
          </p:nvSpPr>
          <p:spPr>
            <a:xfrm>
              <a:off x="1959379" y="1579934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97</a:t>
              </a:r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49B866EA-0258-4FB7-8F87-8826ED3B1A41}"/>
                </a:ext>
              </a:extLst>
            </p:cNvPr>
            <p:cNvSpPr txBox="1"/>
            <p:nvPr/>
          </p:nvSpPr>
          <p:spPr>
            <a:xfrm>
              <a:off x="5487306" y="1558039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104</a:t>
              </a:r>
            </a:p>
          </p:txBody>
        </p:sp>
        <p:sp>
          <p:nvSpPr>
            <p:cNvPr id="702" name="TextBox 701">
              <a:extLst>
                <a:ext uri="{FF2B5EF4-FFF2-40B4-BE49-F238E27FC236}">
                  <a16:creationId xmlns:a16="http://schemas.microsoft.com/office/drawing/2014/main" id="{7AF4D3C0-3DF6-4461-86CE-762D1B800D34}"/>
                </a:ext>
              </a:extLst>
            </p:cNvPr>
            <p:cNvSpPr txBox="1"/>
            <p:nvPr/>
          </p:nvSpPr>
          <p:spPr>
            <a:xfrm>
              <a:off x="1425785" y="1573290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96</a:t>
              </a:r>
            </a:p>
          </p:txBody>
        </p:sp>
        <p:sp>
          <p:nvSpPr>
            <p:cNvPr id="703" name="TextBox 702">
              <a:extLst>
                <a:ext uri="{FF2B5EF4-FFF2-40B4-BE49-F238E27FC236}">
                  <a16:creationId xmlns:a16="http://schemas.microsoft.com/office/drawing/2014/main" id="{9F90AF05-BEC8-4214-AB42-B657E98DEDB9}"/>
                </a:ext>
              </a:extLst>
            </p:cNvPr>
            <p:cNvSpPr txBox="1"/>
            <p:nvPr/>
          </p:nvSpPr>
          <p:spPr>
            <a:xfrm>
              <a:off x="899465" y="1565439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95</a:t>
              </a:r>
            </a:p>
          </p:txBody>
        </p:sp>
        <p:sp>
          <p:nvSpPr>
            <p:cNvPr id="704" name="TextBox 703">
              <a:extLst>
                <a:ext uri="{FF2B5EF4-FFF2-40B4-BE49-F238E27FC236}">
                  <a16:creationId xmlns:a16="http://schemas.microsoft.com/office/drawing/2014/main" id="{7539C15D-73D2-4769-AB35-CA143A9AB563}"/>
                </a:ext>
              </a:extLst>
            </p:cNvPr>
            <p:cNvSpPr txBox="1"/>
            <p:nvPr/>
          </p:nvSpPr>
          <p:spPr>
            <a:xfrm>
              <a:off x="416688" y="1557952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94</a:t>
              </a:r>
            </a:p>
          </p:txBody>
        </p:sp>
        <p:sp>
          <p:nvSpPr>
            <p:cNvPr id="705" name="TextBox 704">
              <a:extLst>
                <a:ext uri="{FF2B5EF4-FFF2-40B4-BE49-F238E27FC236}">
                  <a16:creationId xmlns:a16="http://schemas.microsoft.com/office/drawing/2014/main" id="{6F2444EC-8BA9-4B9B-A07E-5A4B5ED42C77}"/>
                </a:ext>
              </a:extLst>
            </p:cNvPr>
            <p:cNvSpPr txBox="1"/>
            <p:nvPr/>
          </p:nvSpPr>
          <p:spPr>
            <a:xfrm>
              <a:off x="6004667" y="1558039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105</a:t>
              </a:r>
            </a:p>
          </p:txBody>
        </p:sp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6D812291-A030-4656-B0C4-4F5F8DF82019}"/>
                </a:ext>
              </a:extLst>
            </p:cNvPr>
            <p:cNvSpPr txBox="1"/>
            <p:nvPr/>
          </p:nvSpPr>
          <p:spPr>
            <a:xfrm>
              <a:off x="6522027" y="1557952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106</a:t>
              </a:r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C127253B-8B23-4BB4-AE29-76578D93E062}"/>
                </a:ext>
              </a:extLst>
            </p:cNvPr>
            <p:cNvSpPr txBox="1"/>
            <p:nvPr/>
          </p:nvSpPr>
          <p:spPr>
            <a:xfrm>
              <a:off x="2986953" y="1572314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99</a:t>
              </a:r>
            </a:p>
          </p:txBody>
        </p:sp>
        <p:sp>
          <p:nvSpPr>
            <p:cNvPr id="708" name="TextBox 707">
              <a:extLst>
                <a:ext uri="{FF2B5EF4-FFF2-40B4-BE49-F238E27FC236}">
                  <a16:creationId xmlns:a16="http://schemas.microsoft.com/office/drawing/2014/main" id="{7F5CBAAA-FAEC-44F7-9F23-461FAA690DBE}"/>
                </a:ext>
              </a:extLst>
            </p:cNvPr>
            <p:cNvSpPr txBox="1"/>
            <p:nvPr/>
          </p:nvSpPr>
          <p:spPr>
            <a:xfrm>
              <a:off x="2498850" y="1579934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98</a:t>
              </a:r>
            </a:p>
          </p:txBody>
        </p:sp>
        <p:sp>
          <p:nvSpPr>
            <p:cNvPr id="709" name="TextBox 708">
              <a:extLst>
                <a:ext uri="{FF2B5EF4-FFF2-40B4-BE49-F238E27FC236}">
                  <a16:creationId xmlns:a16="http://schemas.microsoft.com/office/drawing/2014/main" id="{BFF1F742-8ACD-4E0A-A1DA-65BD9C5810FF}"/>
                </a:ext>
              </a:extLst>
            </p:cNvPr>
            <p:cNvSpPr txBox="1"/>
            <p:nvPr/>
          </p:nvSpPr>
          <p:spPr>
            <a:xfrm>
              <a:off x="6874193" y="1469940"/>
              <a:ext cx="67754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V (</a:t>
              </a:r>
              <a:r>
                <a:rPr lang="fr-FR" sz="1300" dirty="0" err="1">
                  <a:solidFill>
                    <a:schemeClr val="bg2">
                      <a:lumMod val="50000"/>
                    </a:schemeClr>
                  </a:solidFill>
                </a:rPr>
                <a:t>mL</a:t>
              </a:r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710" name="Group 709">
            <a:extLst>
              <a:ext uri="{FF2B5EF4-FFF2-40B4-BE49-F238E27FC236}">
                <a16:creationId xmlns:a16="http://schemas.microsoft.com/office/drawing/2014/main" id="{7B3D31C7-29B5-4CAD-A0EE-344D3C4C6D7D}"/>
              </a:ext>
            </a:extLst>
          </p:cNvPr>
          <p:cNvGrpSpPr/>
          <p:nvPr/>
        </p:nvGrpSpPr>
        <p:grpSpPr>
          <a:xfrm>
            <a:off x="393921" y="3632932"/>
            <a:ext cx="7135052" cy="556295"/>
            <a:chOff x="416688" y="1316027"/>
            <a:chExt cx="7135052" cy="556295"/>
          </a:xfrm>
        </p:grpSpPr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32B03435-B793-44EB-B515-B4510D27B0FB}"/>
                </a:ext>
              </a:extLst>
            </p:cNvPr>
            <p:cNvCxnSpPr>
              <a:cxnSpLocks/>
            </p:cNvCxnSpPr>
            <p:nvPr/>
          </p:nvCxnSpPr>
          <p:spPr>
            <a:xfrm>
              <a:off x="466264" y="1439886"/>
              <a:ext cx="6585988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>
              <a:extLst>
                <a:ext uri="{FF2B5EF4-FFF2-40B4-BE49-F238E27FC236}">
                  <a16:creationId xmlns:a16="http://schemas.microsoft.com/office/drawing/2014/main" id="{90A66A8B-A91E-4E80-BC71-C4496F77C105}"/>
                </a:ext>
              </a:extLst>
            </p:cNvPr>
            <p:cNvCxnSpPr>
              <a:cxnSpLocks/>
            </p:cNvCxnSpPr>
            <p:nvPr/>
          </p:nvCxnSpPr>
          <p:spPr>
            <a:xfrm>
              <a:off x="3674749" y="131980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>
              <a:extLst>
                <a:ext uri="{FF2B5EF4-FFF2-40B4-BE49-F238E27FC236}">
                  <a16:creationId xmlns:a16="http://schemas.microsoft.com/office/drawing/2014/main" id="{D7711859-9815-4BDF-B1EA-EDDCBF2CF139}"/>
                </a:ext>
              </a:extLst>
            </p:cNvPr>
            <p:cNvCxnSpPr>
              <a:cxnSpLocks/>
            </p:cNvCxnSpPr>
            <p:nvPr/>
          </p:nvCxnSpPr>
          <p:spPr>
            <a:xfrm>
              <a:off x="4184411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>
              <a:extLst>
                <a:ext uri="{FF2B5EF4-FFF2-40B4-BE49-F238E27FC236}">
                  <a16:creationId xmlns:a16="http://schemas.microsoft.com/office/drawing/2014/main" id="{20D32569-074E-4332-9AD4-E02336371F24}"/>
                </a:ext>
              </a:extLst>
            </p:cNvPr>
            <p:cNvCxnSpPr>
              <a:cxnSpLocks/>
            </p:cNvCxnSpPr>
            <p:nvPr/>
          </p:nvCxnSpPr>
          <p:spPr>
            <a:xfrm>
              <a:off x="4694074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>
              <a:extLst>
                <a:ext uri="{FF2B5EF4-FFF2-40B4-BE49-F238E27FC236}">
                  <a16:creationId xmlns:a16="http://schemas.microsoft.com/office/drawing/2014/main" id="{6F208489-2FB6-418B-B5FE-657852EBB337}"/>
                </a:ext>
              </a:extLst>
            </p:cNvPr>
            <p:cNvCxnSpPr>
              <a:cxnSpLocks/>
            </p:cNvCxnSpPr>
            <p:nvPr/>
          </p:nvCxnSpPr>
          <p:spPr>
            <a:xfrm>
              <a:off x="5203737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42153CAD-D2AF-4729-8469-D63CBB48AE66}"/>
                </a:ext>
              </a:extLst>
            </p:cNvPr>
            <p:cNvCxnSpPr>
              <a:cxnSpLocks/>
            </p:cNvCxnSpPr>
            <p:nvPr/>
          </p:nvCxnSpPr>
          <p:spPr>
            <a:xfrm>
              <a:off x="3165086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>
              <a:extLst>
                <a:ext uri="{FF2B5EF4-FFF2-40B4-BE49-F238E27FC236}">
                  <a16:creationId xmlns:a16="http://schemas.microsoft.com/office/drawing/2014/main" id="{DBFE9979-206B-4E8D-AFC5-7E8C9544B7F0}"/>
                </a:ext>
              </a:extLst>
            </p:cNvPr>
            <p:cNvCxnSpPr>
              <a:cxnSpLocks/>
            </p:cNvCxnSpPr>
            <p:nvPr/>
          </p:nvCxnSpPr>
          <p:spPr>
            <a:xfrm>
              <a:off x="2145761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080CB9E9-7827-4EDB-B360-7991A7312002}"/>
                </a:ext>
              </a:extLst>
            </p:cNvPr>
            <p:cNvCxnSpPr>
              <a:cxnSpLocks/>
            </p:cNvCxnSpPr>
            <p:nvPr/>
          </p:nvCxnSpPr>
          <p:spPr>
            <a:xfrm>
              <a:off x="2655424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9" name="Group 718">
              <a:extLst>
                <a:ext uri="{FF2B5EF4-FFF2-40B4-BE49-F238E27FC236}">
                  <a16:creationId xmlns:a16="http://schemas.microsoft.com/office/drawing/2014/main" id="{873D0501-F859-4E89-BFC2-923B916EBE94}"/>
                </a:ext>
              </a:extLst>
            </p:cNvPr>
            <p:cNvGrpSpPr/>
            <p:nvPr/>
          </p:nvGrpSpPr>
          <p:grpSpPr>
            <a:xfrm>
              <a:off x="3725715" y="1377346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850" name="Straight Connector 849">
                <a:extLst>
                  <a:ext uri="{FF2B5EF4-FFF2-40B4-BE49-F238E27FC236}">
                    <a16:creationId xmlns:a16="http://schemas.microsoft.com/office/drawing/2014/main" id="{E1CD3414-D24B-4E01-A4F3-CB5A08B722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1" name="Straight Connector 850">
                <a:extLst>
                  <a:ext uri="{FF2B5EF4-FFF2-40B4-BE49-F238E27FC236}">
                    <a16:creationId xmlns:a16="http://schemas.microsoft.com/office/drawing/2014/main" id="{C9E3868C-BE30-4C90-BD12-9684ECA38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2" name="Straight Connector 851">
                <a:extLst>
                  <a:ext uri="{FF2B5EF4-FFF2-40B4-BE49-F238E27FC236}">
                    <a16:creationId xmlns:a16="http://schemas.microsoft.com/office/drawing/2014/main" id="{6663897A-8AE4-4618-8CD4-B8C4937BD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Straight Connector 852">
                <a:extLst>
                  <a:ext uri="{FF2B5EF4-FFF2-40B4-BE49-F238E27FC236}">
                    <a16:creationId xmlns:a16="http://schemas.microsoft.com/office/drawing/2014/main" id="{CF5269A0-5595-4841-95B8-B595159C4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Straight Connector 853">
                <a:extLst>
                  <a:ext uri="{FF2B5EF4-FFF2-40B4-BE49-F238E27FC236}">
                    <a16:creationId xmlns:a16="http://schemas.microsoft.com/office/drawing/2014/main" id="{3B5720AF-2880-49C8-A2AF-69C908079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>
                <a:extLst>
                  <a:ext uri="{FF2B5EF4-FFF2-40B4-BE49-F238E27FC236}">
                    <a16:creationId xmlns:a16="http://schemas.microsoft.com/office/drawing/2014/main" id="{3A379B44-FBB5-4BDF-8D14-5D875C21C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Straight Connector 855">
                <a:extLst>
                  <a:ext uri="{FF2B5EF4-FFF2-40B4-BE49-F238E27FC236}">
                    <a16:creationId xmlns:a16="http://schemas.microsoft.com/office/drawing/2014/main" id="{B23BE3A3-F64E-4DCA-8D23-DD2960B01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7" name="Straight Connector 856">
                <a:extLst>
                  <a:ext uri="{FF2B5EF4-FFF2-40B4-BE49-F238E27FC236}">
                    <a16:creationId xmlns:a16="http://schemas.microsoft.com/office/drawing/2014/main" id="{87FD4A06-E1A8-47F5-BA2F-0364D728F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>
                <a:extLst>
                  <a:ext uri="{FF2B5EF4-FFF2-40B4-BE49-F238E27FC236}">
                    <a16:creationId xmlns:a16="http://schemas.microsoft.com/office/drawing/2014/main" id="{93B14FEC-943B-4E92-87E7-9D80931AF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0" name="Group 719">
              <a:extLst>
                <a:ext uri="{FF2B5EF4-FFF2-40B4-BE49-F238E27FC236}">
                  <a16:creationId xmlns:a16="http://schemas.microsoft.com/office/drawing/2014/main" id="{1208694B-406A-4CF7-A74F-22B76245E72E}"/>
                </a:ext>
              </a:extLst>
            </p:cNvPr>
            <p:cNvGrpSpPr/>
            <p:nvPr/>
          </p:nvGrpSpPr>
          <p:grpSpPr>
            <a:xfrm>
              <a:off x="4233537" y="137688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841" name="Straight Connector 840">
                <a:extLst>
                  <a:ext uri="{FF2B5EF4-FFF2-40B4-BE49-F238E27FC236}">
                    <a16:creationId xmlns:a16="http://schemas.microsoft.com/office/drawing/2014/main" id="{3211E4F5-19B8-4CF1-A89C-7CF1E65EFD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ECE79E73-ACBB-46B6-B004-DD215D290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>
                <a:extLst>
                  <a:ext uri="{FF2B5EF4-FFF2-40B4-BE49-F238E27FC236}">
                    <a16:creationId xmlns:a16="http://schemas.microsoft.com/office/drawing/2014/main" id="{F8862D20-443B-43C3-8650-B190FEB2F0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>
                <a:extLst>
                  <a:ext uri="{FF2B5EF4-FFF2-40B4-BE49-F238E27FC236}">
                    <a16:creationId xmlns:a16="http://schemas.microsoft.com/office/drawing/2014/main" id="{164A259B-A52F-4E87-BBE3-E7BF1ADC7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>
                <a:extLst>
                  <a:ext uri="{FF2B5EF4-FFF2-40B4-BE49-F238E27FC236}">
                    <a16:creationId xmlns:a16="http://schemas.microsoft.com/office/drawing/2014/main" id="{D6717A28-E92B-482F-8158-CEC6E92FE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>
                <a:extLst>
                  <a:ext uri="{FF2B5EF4-FFF2-40B4-BE49-F238E27FC236}">
                    <a16:creationId xmlns:a16="http://schemas.microsoft.com/office/drawing/2014/main" id="{C9108D48-2F35-470E-8C9D-005E22A2C8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>
                <a:extLst>
                  <a:ext uri="{FF2B5EF4-FFF2-40B4-BE49-F238E27FC236}">
                    <a16:creationId xmlns:a16="http://schemas.microsoft.com/office/drawing/2014/main" id="{0FC0AFE9-4EAD-4C9E-B169-B5F87ACFFA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8" name="Straight Connector 847">
                <a:extLst>
                  <a:ext uri="{FF2B5EF4-FFF2-40B4-BE49-F238E27FC236}">
                    <a16:creationId xmlns:a16="http://schemas.microsoft.com/office/drawing/2014/main" id="{38E4F07D-7E80-4B2A-B1DC-2DBDD17915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Straight Connector 848">
                <a:extLst>
                  <a:ext uri="{FF2B5EF4-FFF2-40B4-BE49-F238E27FC236}">
                    <a16:creationId xmlns:a16="http://schemas.microsoft.com/office/drawing/2014/main" id="{2A0ADF0C-90E1-486C-8B2E-8C6C4C054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1" name="Group 720">
              <a:extLst>
                <a:ext uri="{FF2B5EF4-FFF2-40B4-BE49-F238E27FC236}">
                  <a16:creationId xmlns:a16="http://schemas.microsoft.com/office/drawing/2014/main" id="{52C80BA2-AC60-4727-A038-CC223E50641E}"/>
                </a:ext>
              </a:extLst>
            </p:cNvPr>
            <p:cNvGrpSpPr/>
            <p:nvPr/>
          </p:nvGrpSpPr>
          <p:grpSpPr>
            <a:xfrm>
              <a:off x="4741020" y="1376430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832" name="Straight Connector 831">
                <a:extLst>
                  <a:ext uri="{FF2B5EF4-FFF2-40B4-BE49-F238E27FC236}">
                    <a16:creationId xmlns:a16="http://schemas.microsoft.com/office/drawing/2014/main" id="{B8DAF214-48CF-4B2B-930E-147222C58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>
                <a:extLst>
                  <a:ext uri="{FF2B5EF4-FFF2-40B4-BE49-F238E27FC236}">
                    <a16:creationId xmlns:a16="http://schemas.microsoft.com/office/drawing/2014/main" id="{7CF0D0BA-5157-456C-A0CB-96A19AB3B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>
                <a:extLst>
                  <a:ext uri="{FF2B5EF4-FFF2-40B4-BE49-F238E27FC236}">
                    <a16:creationId xmlns:a16="http://schemas.microsoft.com/office/drawing/2014/main" id="{91D2796A-536C-4A05-AAA8-D31575D7A8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>
                <a:extLst>
                  <a:ext uri="{FF2B5EF4-FFF2-40B4-BE49-F238E27FC236}">
                    <a16:creationId xmlns:a16="http://schemas.microsoft.com/office/drawing/2014/main" id="{17BAEE77-7FB3-4E8B-BEBA-38292A06C7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>
                <a:extLst>
                  <a:ext uri="{FF2B5EF4-FFF2-40B4-BE49-F238E27FC236}">
                    <a16:creationId xmlns:a16="http://schemas.microsoft.com/office/drawing/2014/main" id="{5C41935F-D559-436F-A8EC-2EAB37139B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>
                <a:extLst>
                  <a:ext uri="{FF2B5EF4-FFF2-40B4-BE49-F238E27FC236}">
                    <a16:creationId xmlns:a16="http://schemas.microsoft.com/office/drawing/2014/main" id="{0A5BDDC7-92D3-44E3-86FF-F3B938F3D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>
                <a:extLst>
                  <a:ext uri="{FF2B5EF4-FFF2-40B4-BE49-F238E27FC236}">
                    <a16:creationId xmlns:a16="http://schemas.microsoft.com/office/drawing/2014/main" id="{40E7FA70-5BAD-490E-851D-4FD59F62F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>
                <a:extLst>
                  <a:ext uri="{FF2B5EF4-FFF2-40B4-BE49-F238E27FC236}">
                    <a16:creationId xmlns:a16="http://schemas.microsoft.com/office/drawing/2014/main" id="{85D374B2-6ACC-4211-823D-B3CFB836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>
                <a:extLst>
                  <a:ext uri="{FF2B5EF4-FFF2-40B4-BE49-F238E27FC236}">
                    <a16:creationId xmlns:a16="http://schemas.microsoft.com/office/drawing/2014/main" id="{4743545F-9730-4A33-B736-EC75A7CCE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2" name="Group 721">
              <a:extLst>
                <a:ext uri="{FF2B5EF4-FFF2-40B4-BE49-F238E27FC236}">
                  <a16:creationId xmlns:a16="http://schemas.microsoft.com/office/drawing/2014/main" id="{9540835F-E509-460C-B3CB-1EDEB2E995AC}"/>
                </a:ext>
              </a:extLst>
            </p:cNvPr>
            <p:cNvGrpSpPr/>
            <p:nvPr/>
          </p:nvGrpSpPr>
          <p:grpSpPr>
            <a:xfrm>
              <a:off x="5250682" y="138003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823" name="Straight Connector 822">
                <a:extLst>
                  <a:ext uri="{FF2B5EF4-FFF2-40B4-BE49-F238E27FC236}">
                    <a16:creationId xmlns:a16="http://schemas.microsoft.com/office/drawing/2014/main" id="{C3697ACF-E3CA-4276-B1D5-E27B26832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>
                <a:extLst>
                  <a:ext uri="{FF2B5EF4-FFF2-40B4-BE49-F238E27FC236}">
                    <a16:creationId xmlns:a16="http://schemas.microsoft.com/office/drawing/2014/main" id="{6073B238-A23E-4470-9286-0966D917A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>
                <a:extLst>
                  <a:ext uri="{FF2B5EF4-FFF2-40B4-BE49-F238E27FC236}">
                    <a16:creationId xmlns:a16="http://schemas.microsoft.com/office/drawing/2014/main" id="{8709C41E-F67F-441D-BC97-FBDD23F7E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>
                <a:extLst>
                  <a:ext uri="{FF2B5EF4-FFF2-40B4-BE49-F238E27FC236}">
                    <a16:creationId xmlns:a16="http://schemas.microsoft.com/office/drawing/2014/main" id="{5AA2FDBB-BFD8-4020-89D5-0D776430F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>
                <a:extLst>
                  <a:ext uri="{FF2B5EF4-FFF2-40B4-BE49-F238E27FC236}">
                    <a16:creationId xmlns:a16="http://schemas.microsoft.com/office/drawing/2014/main" id="{73DF5DCC-BE3A-4FF5-AB1E-67D43C833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>
                <a:extLst>
                  <a:ext uri="{FF2B5EF4-FFF2-40B4-BE49-F238E27FC236}">
                    <a16:creationId xmlns:a16="http://schemas.microsoft.com/office/drawing/2014/main" id="{AA4249EA-D64D-4C42-AA56-4B63A289E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Straight Connector 828">
                <a:extLst>
                  <a:ext uri="{FF2B5EF4-FFF2-40B4-BE49-F238E27FC236}">
                    <a16:creationId xmlns:a16="http://schemas.microsoft.com/office/drawing/2014/main" id="{2715205B-DABE-4F33-BF66-E0720C127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>
                <a:extLst>
                  <a:ext uri="{FF2B5EF4-FFF2-40B4-BE49-F238E27FC236}">
                    <a16:creationId xmlns:a16="http://schemas.microsoft.com/office/drawing/2014/main" id="{94AC3505-F787-4691-AE7B-6C5E47F4D5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>
                <a:extLst>
                  <a:ext uri="{FF2B5EF4-FFF2-40B4-BE49-F238E27FC236}">
                    <a16:creationId xmlns:a16="http://schemas.microsoft.com/office/drawing/2014/main" id="{64B5055F-8964-465A-95F6-301A94E77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3" name="Group 722">
              <a:extLst>
                <a:ext uri="{FF2B5EF4-FFF2-40B4-BE49-F238E27FC236}">
                  <a16:creationId xmlns:a16="http://schemas.microsoft.com/office/drawing/2014/main" id="{52C6397F-3FE3-41FE-BBAF-179CAFAB824E}"/>
                </a:ext>
              </a:extLst>
            </p:cNvPr>
            <p:cNvGrpSpPr/>
            <p:nvPr/>
          </p:nvGrpSpPr>
          <p:grpSpPr>
            <a:xfrm>
              <a:off x="3215133" y="1375972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814" name="Straight Connector 813">
                <a:extLst>
                  <a:ext uri="{FF2B5EF4-FFF2-40B4-BE49-F238E27FC236}">
                    <a16:creationId xmlns:a16="http://schemas.microsoft.com/office/drawing/2014/main" id="{51510991-CD66-4B9C-BCC6-8A50F25EF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>
                <a:extLst>
                  <a:ext uri="{FF2B5EF4-FFF2-40B4-BE49-F238E27FC236}">
                    <a16:creationId xmlns:a16="http://schemas.microsoft.com/office/drawing/2014/main" id="{6B73A047-4A27-448D-8656-A2ABCE8EF5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>
                <a:extLst>
                  <a:ext uri="{FF2B5EF4-FFF2-40B4-BE49-F238E27FC236}">
                    <a16:creationId xmlns:a16="http://schemas.microsoft.com/office/drawing/2014/main" id="{C727563D-CF67-4680-AF97-4E7500766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Connector 816">
                <a:extLst>
                  <a:ext uri="{FF2B5EF4-FFF2-40B4-BE49-F238E27FC236}">
                    <a16:creationId xmlns:a16="http://schemas.microsoft.com/office/drawing/2014/main" id="{7D3FED8E-786F-436A-88C9-4A875FC84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Connector 817">
                <a:extLst>
                  <a:ext uri="{FF2B5EF4-FFF2-40B4-BE49-F238E27FC236}">
                    <a16:creationId xmlns:a16="http://schemas.microsoft.com/office/drawing/2014/main" id="{9D154D73-0A65-45F5-9BAC-7DA4CBABC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>
                <a:extLst>
                  <a:ext uri="{FF2B5EF4-FFF2-40B4-BE49-F238E27FC236}">
                    <a16:creationId xmlns:a16="http://schemas.microsoft.com/office/drawing/2014/main" id="{B9E1C7AF-4096-47E3-816A-13CA1CE13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>
                <a:extLst>
                  <a:ext uri="{FF2B5EF4-FFF2-40B4-BE49-F238E27FC236}">
                    <a16:creationId xmlns:a16="http://schemas.microsoft.com/office/drawing/2014/main" id="{91B8F9F2-2A07-4672-ACCF-404F53F51B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>
                <a:extLst>
                  <a:ext uri="{FF2B5EF4-FFF2-40B4-BE49-F238E27FC236}">
                    <a16:creationId xmlns:a16="http://schemas.microsoft.com/office/drawing/2014/main" id="{DC163291-0AAA-4737-A758-8DA2E1DFF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Connector 821">
                <a:extLst>
                  <a:ext uri="{FF2B5EF4-FFF2-40B4-BE49-F238E27FC236}">
                    <a16:creationId xmlns:a16="http://schemas.microsoft.com/office/drawing/2014/main" id="{27837DFC-F33E-42D2-BDFD-A1E8A2F5D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" name="Group 723">
              <a:extLst>
                <a:ext uri="{FF2B5EF4-FFF2-40B4-BE49-F238E27FC236}">
                  <a16:creationId xmlns:a16="http://schemas.microsoft.com/office/drawing/2014/main" id="{7609E1A2-615D-47DD-86E3-92E799E457A0}"/>
                </a:ext>
              </a:extLst>
            </p:cNvPr>
            <p:cNvGrpSpPr/>
            <p:nvPr/>
          </p:nvGrpSpPr>
          <p:grpSpPr>
            <a:xfrm>
              <a:off x="2709491" y="138003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805" name="Straight Connector 804">
                <a:extLst>
                  <a:ext uri="{FF2B5EF4-FFF2-40B4-BE49-F238E27FC236}">
                    <a16:creationId xmlns:a16="http://schemas.microsoft.com/office/drawing/2014/main" id="{6F7D3FAC-8DAD-4B77-9E25-36F0F565F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Straight Connector 805">
                <a:extLst>
                  <a:ext uri="{FF2B5EF4-FFF2-40B4-BE49-F238E27FC236}">
                    <a16:creationId xmlns:a16="http://schemas.microsoft.com/office/drawing/2014/main" id="{7921C032-FD13-469A-92C6-F685F86EC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E123EB1F-4D3C-4A2D-AE98-55EC524AC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Connector 807">
                <a:extLst>
                  <a:ext uri="{FF2B5EF4-FFF2-40B4-BE49-F238E27FC236}">
                    <a16:creationId xmlns:a16="http://schemas.microsoft.com/office/drawing/2014/main" id="{23614687-6E39-4FFF-A7E8-D8575D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A6D4DFBC-22A9-408E-AEE1-E4F8ABE33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DCF2A567-D15A-48DE-A324-EEC4B7E5E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>
                <a:extLst>
                  <a:ext uri="{FF2B5EF4-FFF2-40B4-BE49-F238E27FC236}">
                    <a16:creationId xmlns:a16="http://schemas.microsoft.com/office/drawing/2014/main" id="{C20C6804-0985-422D-B48A-F8B277953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D3F7DD61-C3D5-4CD1-9042-5D267585D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>
                <a:extLst>
                  <a:ext uri="{FF2B5EF4-FFF2-40B4-BE49-F238E27FC236}">
                    <a16:creationId xmlns:a16="http://schemas.microsoft.com/office/drawing/2014/main" id="{45EE3B69-B148-439E-AAE6-1A620DB84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5" name="Group 724">
              <a:extLst>
                <a:ext uri="{FF2B5EF4-FFF2-40B4-BE49-F238E27FC236}">
                  <a16:creationId xmlns:a16="http://schemas.microsoft.com/office/drawing/2014/main" id="{B3C68F2A-D905-49FA-B97F-0BFC41174016}"/>
                </a:ext>
              </a:extLst>
            </p:cNvPr>
            <p:cNvGrpSpPr/>
            <p:nvPr/>
          </p:nvGrpSpPr>
          <p:grpSpPr>
            <a:xfrm>
              <a:off x="2193626" y="138003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2289DA15-CD6A-47FD-B0C2-B393F126F9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>
                <a:extLst>
                  <a:ext uri="{FF2B5EF4-FFF2-40B4-BE49-F238E27FC236}">
                    <a16:creationId xmlns:a16="http://schemas.microsoft.com/office/drawing/2014/main" id="{D89894F4-0254-489D-86F7-1053F9102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D604EC1C-8B08-4A19-A5DB-73EE8706A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>
                <a:extLst>
                  <a:ext uri="{FF2B5EF4-FFF2-40B4-BE49-F238E27FC236}">
                    <a16:creationId xmlns:a16="http://schemas.microsoft.com/office/drawing/2014/main" id="{0AA93339-2CF8-4B14-B918-73F755343E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044050B4-6600-4F7F-AFFF-350E36824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2663FAD0-6620-4BBD-858C-75F8734A8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>
                <a:extLst>
                  <a:ext uri="{FF2B5EF4-FFF2-40B4-BE49-F238E27FC236}">
                    <a16:creationId xmlns:a16="http://schemas.microsoft.com/office/drawing/2014/main" id="{1D5484A1-54EC-49C7-8308-1957955DB4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>
                <a:extLst>
                  <a:ext uri="{FF2B5EF4-FFF2-40B4-BE49-F238E27FC236}">
                    <a16:creationId xmlns:a16="http://schemas.microsoft.com/office/drawing/2014/main" id="{6F1A26B3-495B-4560-B009-2C60BA03B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id="{CB8E4410-E6A1-4128-B3B4-E8E70F934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6" name="Group 725">
              <a:extLst>
                <a:ext uri="{FF2B5EF4-FFF2-40B4-BE49-F238E27FC236}">
                  <a16:creationId xmlns:a16="http://schemas.microsoft.com/office/drawing/2014/main" id="{0B4A2874-F154-40AE-998A-E2F0DAFBF4DC}"/>
                </a:ext>
              </a:extLst>
            </p:cNvPr>
            <p:cNvGrpSpPr/>
            <p:nvPr/>
          </p:nvGrpSpPr>
          <p:grpSpPr>
            <a:xfrm>
              <a:off x="1690739" y="138003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787" name="Straight Connector 786">
                <a:extLst>
                  <a:ext uri="{FF2B5EF4-FFF2-40B4-BE49-F238E27FC236}">
                    <a16:creationId xmlns:a16="http://schemas.microsoft.com/office/drawing/2014/main" id="{AFB25060-080D-4366-8B4A-35443E007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>
                <a:extLst>
                  <a:ext uri="{FF2B5EF4-FFF2-40B4-BE49-F238E27FC236}">
                    <a16:creationId xmlns:a16="http://schemas.microsoft.com/office/drawing/2014/main" id="{2965757B-2D6A-4328-BE6B-004A6A5FD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>
                <a:extLst>
                  <a:ext uri="{FF2B5EF4-FFF2-40B4-BE49-F238E27FC236}">
                    <a16:creationId xmlns:a16="http://schemas.microsoft.com/office/drawing/2014/main" id="{15F22F37-50AC-439A-92FE-4DEB68EAF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>
                <a:extLst>
                  <a:ext uri="{FF2B5EF4-FFF2-40B4-BE49-F238E27FC236}">
                    <a16:creationId xmlns:a16="http://schemas.microsoft.com/office/drawing/2014/main" id="{00EA6792-FF9A-4C19-AE40-C6684F646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47EF5545-1AE5-4789-994F-B6002C248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075A153B-CE2A-4AD8-BD02-7D94587F6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>
                <a:extLst>
                  <a:ext uri="{FF2B5EF4-FFF2-40B4-BE49-F238E27FC236}">
                    <a16:creationId xmlns:a16="http://schemas.microsoft.com/office/drawing/2014/main" id="{31981992-031D-458E-9512-846775160A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A4C70D97-F198-4775-B890-6F00AD14C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9E8E0DEC-54F4-47DF-9A4B-C982EE79A5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7" name="Straight Connector 726">
              <a:extLst>
                <a:ext uri="{FF2B5EF4-FFF2-40B4-BE49-F238E27FC236}">
                  <a16:creationId xmlns:a16="http://schemas.microsoft.com/office/drawing/2014/main" id="{EFFA9ADE-52CF-4016-973A-947C0B0202CF}"/>
                </a:ext>
              </a:extLst>
            </p:cNvPr>
            <p:cNvCxnSpPr>
              <a:cxnSpLocks/>
            </p:cNvCxnSpPr>
            <p:nvPr/>
          </p:nvCxnSpPr>
          <p:spPr>
            <a:xfrm>
              <a:off x="1636676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8" name="Group 727">
              <a:extLst>
                <a:ext uri="{FF2B5EF4-FFF2-40B4-BE49-F238E27FC236}">
                  <a16:creationId xmlns:a16="http://schemas.microsoft.com/office/drawing/2014/main" id="{79DEB06B-5B99-484E-9B81-2C776363ED00}"/>
                </a:ext>
              </a:extLst>
            </p:cNvPr>
            <p:cNvGrpSpPr/>
            <p:nvPr/>
          </p:nvGrpSpPr>
          <p:grpSpPr>
            <a:xfrm>
              <a:off x="1171802" y="138003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D45884EE-B38A-4F3C-A025-8EA67D420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CDFD7FB0-8951-4DC5-A5A4-4B7D124E6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>
                <a:extLst>
                  <a:ext uri="{FF2B5EF4-FFF2-40B4-BE49-F238E27FC236}">
                    <a16:creationId xmlns:a16="http://schemas.microsoft.com/office/drawing/2014/main" id="{A0D3D7BA-873F-48F7-A095-933167551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37A86900-210E-46CC-81C8-68139C627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B08A3C96-5633-40FC-B9C7-2A88289E0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>
                <a:extLst>
                  <a:ext uri="{FF2B5EF4-FFF2-40B4-BE49-F238E27FC236}">
                    <a16:creationId xmlns:a16="http://schemas.microsoft.com/office/drawing/2014/main" id="{E0912585-7DAA-404B-A5B0-1966BBE636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Straight Connector 783">
                <a:extLst>
                  <a:ext uri="{FF2B5EF4-FFF2-40B4-BE49-F238E27FC236}">
                    <a16:creationId xmlns:a16="http://schemas.microsoft.com/office/drawing/2014/main" id="{C1556F38-8AD3-43D2-B413-910CF36DE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Straight Connector 784">
                <a:extLst>
                  <a:ext uri="{FF2B5EF4-FFF2-40B4-BE49-F238E27FC236}">
                    <a16:creationId xmlns:a16="http://schemas.microsoft.com/office/drawing/2014/main" id="{885C3768-5B14-469F-BD16-860D332B0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>
                <a:extLst>
                  <a:ext uri="{FF2B5EF4-FFF2-40B4-BE49-F238E27FC236}">
                    <a16:creationId xmlns:a16="http://schemas.microsoft.com/office/drawing/2014/main" id="{4A914259-7B9C-4963-9EC8-3D4FEF89D2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D9E94075-D3A5-47EC-BB97-A816B4E94D29}"/>
                </a:ext>
              </a:extLst>
            </p:cNvPr>
            <p:cNvCxnSpPr>
              <a:cxnSpLocks/>
            </p:cNvCxnSpPr>
            <p:nvPr/>
          </p:nvCxnSpPr>
          <p:spPr>
            <a:xfrm>
              <a:off x="607158" y="131602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1031A776-09DC-4726-AEC0-E88675B27E08}"/>
                </a:ext>
              </a:extLst>
            </p:cNvPr>
            <p:cNvCxnSpPr>
              <a:cxnSpLocks/>
            </p:cNvCxnSpPr>
            <p:nvPr/>
          </p:nvCxnSpPr>
          <p:spPr>
            <a:xfrm>
              <a:off x="1117234" y="131602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 730">
              <a:extLst>
                <a:ext uri="{FF2B5EF4-FFF2-40B4-BE49-F238E27FC236}">
                  <a16:creationId xmlns:a16="http://schemas.microsoft.com/office/drawing/2014/main" id="{16454C33-448E-485F-88F7-827D3E30CA18}"/>
                </a:ext>
              </a:extLst>
            </p:cNvPr>
            <p:cNvGrpSpPr/>
            <p:nvPr/>
          </p:nvGrpSpPr>
          <p:grpSpPr>
            <a:xfrm>
              <a:off x="657204" y="1375514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769" name="Straight Connector 768">
                <a:extLst>
                  <a:ext uri="{FF2B5EF4-FFF2-40B4-BE49-F238E27FC236}">
                    <a16:creationId xmlns:a16="http://schemas.microsoft.com/office/drawing/2014/main" id="{E4DF3B37-C3BC-448F-A29E-BD808A1C1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>
                <a:extLst>
                  <a:ext uri="{FF2B5EF4-FFF2-40B4-BE49-F238E27FC236}">
                    <a16:creationId xmlns:a16="http://schemas.microsoft.com/office/drawing/2014/main" id="{A633090C-AA57-46CF-9240-3C9971CA1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>
                <a:extLst>
                  <a:ext uri="{FF2B5EF4-FFF2-40B4-BE49-F238E27FC236}">
                    <a16:creationId xmlns:a16="http://schemas.microsoft.com/office/drawing/2014/main" id="{A5C75865-4F10-4B19-B391-9690978543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>
                <a:extLst>
                  <a:ext uri="{FF2B5EF4-FFF2-40B4-BE49-F238E27FC236}">
                    <a16:creationId xmlns:a16="http://schemas.microsoft.com/office/drawing/2014/main" id="{9857F626-A6DB-4A06-B897-4AB31E8F9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>
                <a:extLst>
                  <a:ext uri="{FF2B5EF4-FFF2-40B4-BE49-F238E27FC236}">
                    <a16:creationId xmlns:a16="http://schemas.microsoft.com/office/drawing/2014/main" id="{B51B52D9-84C3-4037-8DAD-289B59A27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>
                <a:extLst>
                  <a:ext uri="{FF2B5EF4-FFF2-40B4-BE49-F238E27FC236}">
                    <a16:creationId xmlns:a16="http://schemas.microsoft.com/office/drawing/2014/main" id="{7041C76A-2BE5-4ABE-A7B9-333339C69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Straight Connector 774">
                <a:extLst>
                  <a:ext uri="{FF2B5EF4-FFF2-40B4-BE49-F238E27FC236}">
                    <a16:creationId xmlns:a16="http://schemas.microsoft.com/office/drawing/2014/main" id="{5B183B9F-8F84-4173-B884-D66D638D4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Straight Connector 775">
                <a:extLst>
                  <a:ext uri="{FF2B5EF4-FFF2-40B4-BE49-F238E27FC236}">
                    <a16:creationId xmlns:a16="http://schemas.microsoft.com/office/drawing/2014/main" id="{CC7F22A8-65D3-460B-B5FB-569F9307C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>
                <a:extLst>
                  <a:ext uri="{FF2B5EF4-FFF2-40B4-BE49-F238E27FC236}">
                    <a16:creationId xmlns:a16="http://schemas.microsoft.com/office/drawing/2014/main" id="{812246F5-5C21-42E8-9F98-4FBCAA17E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ACDDE3BD-16CC-417C-977B-DC970C12014A}"/>
                </a:ext>
              </a:extLst>
            </p:cNvPr>
            <p:cNvCxnSpPr>
              <a:cxnSpLocks/>
            </p:cNvCxnSpPr>
            <p:nvPr/>
          </p:nvCxnSpPr>
          <p:spPr>
            <a:xfrm>
              <a:off x="5713977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2CDD052F-E727-40C3-AFAF-2292C4A68E31}"/>
                </a:ext>
              </a:extLst>
            </p:cNvPr>
            <p:cNvCxnSpPr>
              <a:cxnSpLocks/>
            </p:cNvCxnSpPr>
            <p:nvPr/>
          </p:nvCxnSpPr>
          <p:spPr>
            <a:xfrm>
              <a:off x="6223639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>
              <a:extLst>
                <a:ext uri="{FF2B5EF4-FFF2-40B4-BE49-F238E27FC236}">
                  <a16:creationId xmlns:a16="http://schemas.microsoft.com/office/drawing/2014/main" id="{92F7346D-CA21-4E1F-8518-37CF1C2E5E71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2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5" name="Group 734">
              <a:extLst>
                <a:ext uri="{FF2B5EF4-FFF2-40B4-BE49-F238E27FC236}">
                  <a16:creationId xmlns:a16="http://schemas.microsoft.com/office/drawing/2014/main" id="{7B4478A4-B16E-4068-AD6D-510D29DF070D}"/>
                </a:ext>
              </a:extLst>
            </p:cNvPr>
            <p:cNvGrpSpPr/>
            <p:nvPr/>
          </p:nvGrpSpPr>
          <p:grpSpPr>
            <a:xfrm>
              <a:off x="5760345" y="1375056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760" name="Straight Connector 759">
                <a:extLst>
                  <a:ext uri="{FF2B5EF4-FFF2-40B4-BE49-F238E27FC236}">
                    <a16:creationId xmlns:a16="http://schemas.microsoft.com/office/drawing/2014/main" id="{AA93AC6A-0F44-423E-AD06-A4D66EEA8F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91983874-8DEE-4D26-A491-F89557928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>
                <a:extLst>
                  <a:ext uri="{FF2B5EF4-FFF2-40B4-BE49-F238E27FC236}">
                    <a16:creationId xmlns:a16="http://schemas.microsoft.com/office/drawing/2014/main" id="{7260F435-DD9B-4AA6-9A50-1F901D2F8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>
                <a:extLst>
                  <a:ext uri="{FF2B5EF4-FFF2-40B4-BE49-F238E27FC236}">
                    <a16:creationId xmlns:a16="http://schemas.microsoft.com/office/drawing/2014/main" id="{D0FC7931-BCB5-487A-BD92-5533D7140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>
                <a:extLst>
                  <a:ext uri="{FF2B5EF4-FFF2-40B4-BE49-F238E27FC236}">
                    <a16:creationId xmlns:a16="http://schemas.microsoft.com/office/drawing/2014/main" id="{014DD009-D2EF-473F-8F91-2E4B170502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41436CC4-BF66-49EE-B0DF-5942DFED8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>
                <a:extLst>
                  <a:ext uri="{FF2B5EF4-FFF2-40B4-BE49-F238E27FC236}">
                    <a16:creationId xmlns:a16="http://schemas.microsoft.com/office/drawing/2014/main" id="{CBF4D0A5-B21E-452D-8E9D-375B938570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>
                <a:extLst>
                  <a:ext uri="{FF2B5EF4-FFF2-40B4-BE49-F238E27FC236}">
                    <a16:creationId xmlns:a16="http://schemas.microsoft.com/office/drawing/2014/main" id="{BAEA12A5-5F32-4D97-909B-11439DABA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>
                <a:extLst>
                  <a:ext uri="{FF2B5EF4-FFF2-40B4-BE49-F238E27FC236}">
                    <a16:creationId xmlns:a16="http://schemas.microsoft.com/office/drawing/2014/main" id="{38B44B75-292A-4970-A48F-C7FDCC1C0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6" name="Group 735">
              <a:extLst>
                <a:ext uri="{FF2B5EF4-FFF2-40B4-BE49-F238E27FC236}">
                  <a16:creationId xmlns:a16="http://schemas.microsoft.com/office/drawing/2014/main" id="{4BF5755F-C1FB-460E-BAA3-271F4F6B2747}"/>
                </a:ext>
              </a:extLst>
            </p:cNvPr>
            <p:cNvGrpSpPr/>
            <p:nvPr/>
          </p:nvGrpSpPr>
          <p:grpSpPr>
            <a:xfrm>
              <a:off x="6274606" y="1372146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F2A40BAD-7EC1-4222-9D5C-DD72AEF5A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BCEFCE99-2805-4B55-B3DF-9E2DF092A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EC29CA27-5A48-4C5B-8936-3D05E5C863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Straight Connector 753">
                <a:extLst>
                  <a:ext uri="{FF2B5EF4-FFF2-40B4-BE49-F238E27FC236}">
                    <a16:creationId xmlns:a16="http://schemas.microsoft.com/office/drawing/2014/main" id="{9CB8A8BF-C74E-4C57-A578-B2B95EA66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>
                <a:extLst>
                  <a:ext uri="{FF2B5EF4-FFF2-40B4-BE49-F238E27FC236}">
                    <a16:creationId xmlns:a16="http://schemas.microsoft.com/office/drawing/2014/main" id="{7B4FADA6-3003-4AC7-8FB7-12DE4A6960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>
                <a:extLst>
                  <a:ext uri="{FF2B5EF4-FFF2-40B4-BE49-F238E27FC236}">
                    <a16:creationId xmlns:a16="http://schemas.microsoft.com/office/drawing/2014/main" id="{71B121D9-B2ED-4224-92E9-6B9E8C13A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>
                <a:extLst>
                  <a:ext uri="{FF2B5EF4-FFF2-40B4-BE49-F238E27FC236}">
                    <a16:creationId xmlns:a16="http://schemas.microsoft.com/office/drawing/2014/main" id="{54830409-78F6-4F4D-A8BC-0E0EC2430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>
                <a:extLst>
                  <a:ext uri="{FF2B5EF4-FFF2-40B4-BE49-F238E27FC236}">
                    <a16:creationId xmlns:a16="http://schemas.microsoft.com/office/drawing/2014/main" id="{1E85A684-2434-41ED-8C53-A5434E0C2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>
                <a:extLst>
                  <a:ext uri="{FF2B5EF4-FFF2-40B4-BE49-F238E27FC236}">
                    <a16:creationId xmlns:a16="http://schemas.microsoft.com/office/drawing/2014/main" id="{5A283186-6662-41C4-9961-7B2AA3D7C0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7F594A0C-6FF8-4C65-A686-F35EA833556A}"/>
                </a:ext>
              </a:extLst>
            </p:cNvPr>
            <p:cNvSpPr txBox="1"/>
            <p:nvPr/>
          </p:nvSpPr>
          <p:spPr>
            <a:xfrm>
              <a:off x="3467782" y="1565439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100</a:t>
              </a:r>
            </a:p>
          </p:txBody>
        </p: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B9757D03-9FA6-4C05-B679-19397D1780D3}"/>
                </a:ext>
              </a:extLst>
            </p:cNvPr>
            <p:cNvSpPr txBox="1"/>
            <p:nvPr/>
          </p:nvSpPr>
          <p:spPr>
            <a:xfrm>
              <a:off x="3961447" y="1572314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101</a:t>
              </a:r>
            </a:p>
          </p:txBody>
        </p:sp>
        <p:sp>
          <p:nvSpPr>
            <p:cNvPr id="739" name="TextBox 738">
              <a:extLst>
                <a:ext uri="{FF2B5EF4-FFF2-40B4-BE49-F238E27FC236}">
                  <a16:creationId xmlns:a16="http://schemas.microsoft.com/office/drawing/2014/main" id="{6270C6F3-2AB2-49AC-8665-57B83732490F}"/>
                </a:ext>
              </a:extLst>
            </p:cNvPr>
            <p:cNvSpPr txBox="1"/>
            <p:nvPr/>
          </p:nvSpPr>
          <p:spPr>
            <a:xfrm>
              <a:off x="4458277" y="1567536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102</a:t>
              </a:r>
            </a:p>
          </p:txBody>
        </p: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ABD574E8-FE65-4809-BE0D-E9052C9DBF77}"/>
                </a:ext>
              </a:extLst>
            </p:cNvPr>
            <p:cNvSpPr txBox="1"/>
            <p:nvPr/>
          </p:nvSpPr>
          <p:spPr>
            <a:xfrm>
              <a:off x="4967938" y="1560197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103</a:t>
              </a:r>
            </a:p>
          </p:txBody>
        </p:sp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794ACE34-C3EE-4366-9FF5-CC8EB8DD9901}"/>
                </a:ext>
              </a:extLst>
            </p:cNvPr>
            <p:cNvSpPr txBox="1"/>
            <p:nvPr/>
          </p:nvSpPr>
          <p:spPr>
            <a:xfrm>
              <a:off x="1959379" y="1579934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97</a:t>
              </a:r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2D352A32-812D-4E37-A074-E57FC41CB69E}"/>
                </a:ext>
              </a:extLst>
            </p:cNvPr>
            <p:cNvSpPr txBox="1"/>
            <p:nvPr/>
          </p:nvSpPr>
          <p:spPr>
            <a:xfrm>
              <a:off x="5487306" y="1558039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104</a:t>
              </a:r>
            </a:p>
          </p:txBody>
        </p:sp>
        <p:sp>
          <p:nvSpPr>
            <p:cNvPr id="743" name="TextBox 742">
              <a:extLst>
                <a:ext uri="{FF2B5EF4-FFF2-40B4-BE49-F238E27FC236}">
                  <a16:creationId xmlns:a16="http://schemas.microsoft.com/office/drawing/2014/main" id="{6BC4B546-7015-4008-A8CF-91D93C529C2D}"/>
                </a:ext>
              </a:extLst>
            </p:cNvPr>
            <p:cNvSpPr txBox="1"/>
            <p:nvPr/>
          </p:nvSpPr>
          <p:spPr>
            <a:xfrm>
              <a:off x="1425785" y="1573290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96</a:t>
              </a:r>
            </a:p>
          </p:txBody>
        </p:sp>
        <p:sp>
          <p:nvSpPr>
            <p:cNvPr id="744" name="TextBox 743">
              <a:extLst>
                <a:ext uri="{FF2B5EF4-FFF2-40B4-BE49-F238E27FC236}">
                  <a16:creationId xmlns:a16="http://schemas.microsoft.com/office/drawing/2014/main" id="{70386DE1-752C-457C-BE49-B8576B3B6DE3}"/>
                </a:ext>
              </a:extLst>
            </p:cNvPr>
            <p:cNvSpPr txBox="1"/>
            <p:nvPr/>
          </p:nvSpPr>
          <p:spPr>
            <a:xfrm>
              <a:off x="899465" y="1565439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95</a:t>
              </a:r>
            </a:p>
          </p:txBody>
        </p:sp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A8B3CC2B-B557-4563-8E97-31594AD784F3}"/>
                </a:ext>
              </a:extLst>
            </p:cNvPr>
            <p:cNvSpPr txBox="1"/>
            <p:nvPr/>
          </p:nvSpPr>
          <p:spPr>
            <a:xfrm>
              <a:off x="416688" y="1557952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94</a:t>
              </a:r>
            </a:p>
          </p:txBody>
        </p: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A0457754-175C-427B-8595-6EE16406E80B}"/>
                </a:ext>
              </a:extLst>
            </p:cNvPr>
            <p:cNvSpPr txBox="1"/>
            <p:nvPr/>
          </p:nvSpPr>
          <p:spPr>
            <a:xfrm>
              <a:off x="6004667" y="1558039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105</a:t>
              </a:r>
            </a:p>
          </p:txBody>
        </p:sp>
        <p:sp>
          <p:nvSpPr>
            <p:cNvPr id="747" name="TextBox 746">
              <a:extLst>
                <a:ext uri="{FF2B5EF4-FFF2-40B4-BE49-F238E27FC236}">
                  <a16:creationId xmlns:a16="http://schemas.microsoft.com/office/drawing/2014/main" id="{1FA6637E-A2EC-4275-AB37-E4A024555067}"/>
                </a:ext>
              </a:extLst>
            </p:cNvPr>
            <p:cNvSpPr txBox="1"/>
            <p:nvPr/>
          </p:nvSpPr>
          <p:spPr>
            <a:xfrm>
              <a:off x="6522027" y="1557952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106</a:t>
              </a:r>
            </a:p>
          </p:txBody>
        </p: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8BA88918-553E-441D-BE19-28C56C1A34AE}"/>
                </a:ext>
              </a:extLst>
            </p:cNvPr>
            <p:cNvSpPr txBox="1"/>
            <p:nvPr/>
          </p:nvSpPr>
          <p:spPr>
            <a:xfrm>
              <a:off x="2986953" y="1572314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99</a:t>
              </a:r>
            </a:p>
          </p:txBody>
        </p:sp>
        <p:sp>
          <p:nvSpPr>
            <p:cNvPr id="749" name="TextBox 748">
              <a:extLst>
                <a:ext uri="{FF2B5EF4-FFF2-40B4-BE49-F238E27FC236}">
                  <a16:creationId xmlns:a16="http://schemas.microsoft.com/office/drawing/2014/main" id="{59C52395-069D-48D1-B82A-44BBA0B750B6}"/>
                </a:ext>
              </a:extLst>
            </p:cNvPr>
            <p:cNvSpPr txBox="1"/>
            <p:nvPr/>
          </p:nvSpPr>
          <p:spPr>
            <a:xfrm>
              <a:off x="2498850" y="1579934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98</a:t>
              </a:r>
            </a:p>
          </p:txBody>
        </p:sp>
        <p:sp>
          <p:nvSpPr>
            <p:cNvPr id="750" name="TextBox 749">
              <a:extLst>
                <a:ext uri="{FF2B5EF4-FFF2-40B4-BE49-F238E27FC236}">
                  <a16:creationId xmlns:a16="http://schemas.microsoft.com/office/drawing/2014/main" id="{38E19BCE-BB02-4C7A-8EEA-689823D49101}"/>
                </a:ext>
              </a:extLst>
            </p:cNvPr>
            <p:cNvSpPr txBox="1"/>
            <p:nvPr/>
          </p:nvSpPr>
          <p:spPr>
            <a:xfrm>
              <a:off x="6874193" y="1469940"/>
              <a:ext cx="67754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V (</a:t>
              </a:r>
              <a:r>
                <a:rPr lang="fr-FR" sz="1300" dirty="0" err="1">
                  <a:solidFill>
                    <a:schemeClr val="bg2">
                      <a:lumMod val="50000"/>
                    </a:schemeClr>
                  </a:solidFill>
                </a:rPr>
                <a:t>mL</a:t>
              </a:r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859" name="Group 858">
            <a:extLst>
              <a:ext uri="{FF2B5EF4-FFF2-40B4-BE49-F238E27FC236}">
                <a16:creationId xmlns:a16="http://schemas.microsoft.com/office/drawing/2014/main" id="{5C09770F-E62D-46EB-960F-D6B2A639A2D4}"/>
              </a:ext>
            </a:extLst>
          </p:cNvPr>
          <p:cNvGrpSpPr/>
          <p:nvPr/>
        </p:nvGrpSpPr>
        <p:grpSpPr>
          <a:xfrm>
            <a:off x="369988" y="5464975"/>
            <a:ext cx="7135052" cy="556295"/>
            <a:chOff x="424623" y="509016"/>
            <a:chExt cx="7135052" cy="556295"/>
          </a:xfrm>
        </p:grpSpPr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D0E6C2C3-6D7A-4A39-A93A-43417C1C78FE}"/>
                </a:ext>
              </a:extLst>
            </p:cNvPr>
            <p:cNvCxnSpPr>
              <a:cxnSpLocks/>
            </p:cNvCxnSpPr>
            <p:nvPr/>
          </p:nvCxnSpPr>
          <p:spPr>
            <a:xfrm>
              <a:off x="474199" y="632875"/>
              <a:ext cx="6585988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07DD67A4-8D45-41C9-89A4-1B541D2B198E}"/>
                </a:ext>
              </a:extLst>
            </p:cNvPr>
            <p:cNvCxnSpPr>
              <a:cxnSpLocks/>
            </p:cNvCxnSpPr>
            <p:nvPr/>
          </p:nvCxnSpPr>
          <p:spPr>
            <a:xfrm>
              <a:off x="3682684" y="51279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AE04F859-0257-4982-9012-BCCF2ACE093F}"/>
                </a:ext>
              </a:extLst>
            </p:cNvPr>
            <p:cNvCxnSpPr>
              <a:cxnSpLocks/>
            </p:cNvCxnSpPr>
            <p:nvPr/>
          </p:nvCxnSpPr>
          <p:spPr>
            <a:xfrm>
              <a:off x="4192346" y="51260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84F965C2-E143-42B2-8F13-724228C3C14A}"/>
                </a:ext>
              </a:extLst>
            </p:cNvPr>
            <p:cNvCxnSpPr>
              <a:cxnSpLocks/>
            </p:cNvCxnSpPr>
            <p:nvPr/>
          </p:nvCxnSpPr>
          <p:spPr>
            <a:xfrm>
              <a:off x="4702009" y="51260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CB4B5248-30C7-411B-8AE3-8679747FAA66}"/>
                </a:ext>
              </a:extLst>
            </p:cNvPr>
            <p:cNvCxnSpPr>
              <a:cxnSpLocks/>
            </p:cNvCxnSpPr>
            <p:nvPr/>
          </p:nvCxnSpPr>
          <p:spPr>
            <a:xfrm>
              <a:off x="5211672" y="51260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D9342610-3DF9-4F96-9C62-64D93F1DDE6D}"/>
                </a:ext>
              </a:extLst>
            </p:cNvPr>
            <p:cNvCxnSpPr>
              <a:cxnSpLocks/>
            </p:cNvCxnSpPr>
            <p:nvPr/>
          </p:nvCxnSpPr>
          <p:spPr>
            <a:xfrm>
              <a:off x="3173021" y="51260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>
              <a:extLst>
                <a:ext uri="{FF2B5EF4-FFF2-40B4-BE49-F238E27FC236}">
                  <a16:creationId xmlns:a16="http://schemas.microsoft.com/office/drawing/2014/main" id="{6D527365-FAD6-44E5-AC16-2B69C21F6197}"/>
                </a:ext>
              </a:extLst>
            </p:cNvPr>
            <p:cNvCxnSpPr>
              <a:cxnSpLocks/>
            </p:cNvCxnSpPr>
            <p:nvPr/>
          </p:nvCxnSpPr>
          <p:spPr>
            <a:xfrm>
              <a:off x="2153696" y="51260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>
              <a:extLst>
                <a:ext uri="{FF2B5EF4-FFF2-40B4-BE49-F238E27FC236}">
                  <a16:creationId xmlns:a16="http://schemas.microsoft.com/office/drawing/2014/main" id="{8137748A-53C1-494C-A8BA-576010D29B02}"/>
                </a:ext>
              </a:extLst>
            </p:cNvPr>
            <p:cNvCxnSpPr>
              <a:cxnSpLocks/>
            </p:cNvCxnSpPr>
            <p:nvPr/>
          </p:nvCxnSpPr>
          <p:spPr>
            <a:xfrm>
              <a:off x="2663359" y="51260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8" name="Group 867">
              <a:extLst>
                <a:ext uri="{FF2B5EF4-FFF2-40B4-BE49-F238E27FC236}">
                  <a16:creationId xmlns:a16="http://schemas.microsoft.com/office/drawing/2014/main" id="{6EE32C94-CBA8-4EF2-B952-AD943E0A2BBF}"/>
                </a:ext>
              </a:extLst>
            </p:cNvPr>
            <p:cNvGrpSpPr/>
            <p:nvPr/>
          </p:nvGrpSpPr>
          <p:grpSpPr>
            <a:xfrm>
              <a:off x="3733650" y="570335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999" name="Straight Connector 998">
                <a:extLst>
                  <a:ext uri="{FF2B5EF4-FFF2-40B4-BE49-F238E27FC236}">
                    <a16:creationId xmlns:a16="http://schemas.microsoft.com/office/drawing/2014/main" id="{2161B7EF-BE73-4FF3-A8E0-5D0CA2D3B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0" name="Straight Connector 999">
                <a:extLst>
                  <a:ext uri="{FF2B5EF4-FFF2-40B4-BE49-F238E27FC236}">
                    <a16:creationId xmlns:a16="http://schemas.microsoft.com/office/drawing/2014/main" id="{AAAC3B87-45F6-4175-90E6-58C36E5D5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6D534F6B-5619-45A7-B874-77E3CA862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20F67F4B-9294-407A-8B33-FA7DCDCA5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183D7A0A-A09D-498E-ACC6-5F821DD1D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>
                <a:extLst>
                  <a:ext uri="{FF2B5EF4-FFF2-40B4-BE49-F238E27FC236}">
                    <a16:creationId xmlns:a16="http://schemas.microsoft.com/office/drawing/2014/main" id="{7182F834-BE61-4C01-8B04-233278FEE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F22B5641-4830-4E80-A6D2-36ACFA0F1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>
                <a:extLst>
                  <a:ext uri="{FF2B5EF4-FFF2-40B4-BE49-F238E27FC236}">
                    <a16:creationId xmlns:a16="http://schemas.microsoft.com/office/drawing/2014/main" id="{EA05ABE6-C9EC-42BC-AE7E-2910D1CC6E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Straight Connector 1006">
                <a:extLst>
                  <a:ext uri="{FF2B5EF4-FFF2-40B4-BE49-F238E27FC236}">
                    <a16:creationId xmlns:a16="http://schemas.microsoft.com/office/drawing/2014/main" id="{527542A6-5E80-4AE2-ACD2-3E3F17E9B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9" name="Group 868">
              <a:extLst>
                <a:ext uri="{FF2B5EF4-FFF2-40B4-BE49-F238E27FC236}">
                  <a16:creationId xmlns:a16="http://schemas.microsoft.com/office/drawing/2014/main" id="{A0D079D2-783B-41E9-A087-6DA0B73D5E6C}"/>
                </a:ext>
              </a:extLst>
            </p:cNvPr>
            <p:cNvGrpSpPr/>
            <p:nvPr/>
          </p:nvGrpSpPr>
          <p:grpSpPr>
            <a:xfrm>
              <a:off x="4241472" y="569877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990" name="Straight Connector 989">
                <a:extLst>
                  <a:ext uri="{FF2B5EF4-FFF2-40B4-BE49-F238E27FC236}">
                    <a16:creationId xmlns:a16="http://schemas.microsoft.com/office/drawing/2014/main" id="{B22E50FB-BCC8-4867-8F29-B26136DCE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Straight Connector 990">
                <a:extLst>
                  <a:ext uri="{FF2B5EF4-FFF2-40B4-BE49-F238E27FC236}">
                    <a16:creationId xmlns:a16="http://schemas.microsoft.com/office/drawing/2014/main" id="{AFF58363-A50A-42B7-B352-F3EB50A52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2" name="Straight Connector 991">
                <a:extLst>
                  <a:ext uri="{FF2B5EF4-FFF2-40B4-BE49-F238E27FC236}">
                    <a16:creationId xmlns:a16="http://schemas.microsoft.com/office/drawing/2014/main" id="{82DC791E-6435-49DE-B576-E5B5EA4B4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3" name="Straight Connector 992">
                <a:extLst>
                  <a:ext uri="{FF2B5EF4-FFF2-40B4-BE49-F238E27FC236}">
                    <a16:creationId xmlns:a16="http://schemas.microsoft.com/office/drawing/2014/main" id="{2247646F-670D-4512-86ED-A0FC17B2B8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4" name="Straight Connector 993">
                <a:extLst>
                  <a:ext uri="{FF2B5EF4-FFF2-40B4-BE49-F238E27FC236}">
                    <a16:creationId xmlns:a16="http://schemas.microsoft.com/office/drawing/2014/main" id="{B341C594-CC96-427D-9830-F4B8CEC0B5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5" name="Straight Connector 994">
                <a:extLst>
                  <a:ext uri="{FF2B5EF4-FFF2-40B4-BE49-F238E27FC236}">
                    <a16:creationId xmlns:a16="http://schemas.microsoft.com/office/drawing/2014/main" id="{4FF18E5D-1BBE-42A4-A9D6-7F21E080E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6" name="Straight Connector 995">
                <a:extLst>
                  <a:ext uri="{FF2B5EF4-FFF2-40B4-BE49-F238E27FC236}">
                    <a16:creationId xmlns:a16="http://schemas.microsoft.com/office/drawing/2014/main" id="{EBACC7E0-0C95-4CB7-8315-9706A9794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Straight Connector 996">
                <a:extLst>
                  <a:ext uri="{FF2B5EF4-FFF2-40B4-BE49-F238E27FC236}">
                    <a16:creationId xmlns:a16="http://schemas.microsoft.com/office/drawing/2014/main" id="{D090D548-E46F-43D9-8950-745B473B15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F591E3EC-28A8-4719-BD98-5A2630F65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0" name="Group 869">
              <a:extLst>
                <a:ext uri="{FF2B5EF4-FFF2-40B4-BE49-F238E27FC236}">
                  <a16:creationId xmlns:a16="http://schemas.microsoft.com/office/drawing/2014/main" id="{55338A58-C4EB-4C00-BD99-82C5BE1F5B7C}"/>
                </a:ext>
              </a:extLst>
            </p:cNvPr>
            <p:cNvGrpSpPr/>
            <p:nvPr/>
          </p:nvGrpSpPr>
          <p:grpSpPr>
            <a:xfrm>
              <a:off x="4748955" y="569419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B17CAA8C-462E-43AA-8A8E-247FA2CD4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2" name="Straight Connector 981">
                <a:extLst>
                  <a:ext uri="{FF2B5EF4-FFF2-40B4-BE49-F238E27FC236}">
                    <a16:creationId xmlns:a16="http://schemas.microsoft.com/office/drawing/2014/main" id="{26DED907-2C27-4348-845A-18AD55623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3" name="Straight Connector 982">
                <a:extLst>
                  <a:ext uri="{FF2B5EF4-FFF2-40B4-BE49-F238E27FC236}">
                    <a16:creationId xmlns:a16="http://schemas.microsoft.com/office/drawing/2014/main" id="{68180694-F280-4D41-8742-9601AE104E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Straight Connector 983">
                <a:extLst>
                  <a:ext uri="{FF2B5EF4-FFF2-40B4-BE49-F238E27FC236}">
                    <a16:creationId xmlns:a16="http://schemas.microsoft.com/office/drawing/2014/main" id="{BB120ADB-5812-4F89-95E2-AB276442D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>
                <a:extLst>
                  <a:ext uri="{FF2B5EF4-FFF2-40B4-BE49-F238E27FC236}">
                    <a16:creationId xmlns:a16="http://schemas.microsoft.com/office/drawing/2014/main" id="{D4CD3AE6-D039-440C-BA79-2BBD39EF2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Straight Connector 985">
                <a:extLst>
                  <a:ext uri="{FF2B5EF4-FFF2-40B4-BE49-F238E27FC236}">
                    <a16:creationId xmlns:a16="http://schemas.microsoft.com/office/drawing/2014/main" id="{4203F5C6-E7EE-46F0-B29A-81B988A9B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Straight Connector 986">
                <a:extLst>
                  <a:ext uri="{FF2B5EF4-FFF2-40B4-BE49-F238E27FC236}">
                    <a16:creationId xmlns:a16="http://schemas.microsoft.com/office/drawing/2014/main" id="{46EE3913-F32C-44D2-B04A-19621381F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8" name="Straight Connector 987">
                <a:extLst>
                  <a:ext uri="{FF2B5EF4-FFF2-40B4-BE49-F238E27FC236}">
                    <a16:creationId xmlns:a16="http://schemas.microsoft.com/office/drawing/2014/main" id="{9ABE8C8B-745D-490D-A060-A9B1698D8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Straight Connector 988">
                <a:extLst>
                  <a:ext uri="{FF2B5EF4-FFF2-40B4-BE49-F238E27FC236}">
                    <a16:creationId xmlns:a16="http://schemas.microsoft.com/office/drawing/2014/main" id="{8DE62CE8-B7DC-4192-A482-C30CFB15D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1" name="Group 870">
              <a:extLst>
                <a:ext uri="{FF2B5EF4-FFF2-40B4-BE49-F238E27FC236}">
                  <a16:creationId xmlns:a16="http://schemas.microsoft.com/office/drawing/2014/main" id="{BF34B63D-0F5C-4CFB-B81B-D6B49AD323EA}"/>
                </a:ext>
              </a:extLst>
            </p:cNvPr>
            <p:cNvGrpSpPr/>
            <p:nvPr/>
          </p:nvGrpSpPr>
          <p:grpSpPr>
            <a:xfrm>
              <a:off x="5258617" y="573027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972" name="Straight Connector 971">
                <a:extLst>
                  <a:ext uri="{FF2B5EF4-FFF2-40B4-BE49-F238E27FC236}">
                    <a16:creationId xmlns:a16="http://schemas.microsoft.com/office/drawing/2014/main" id="{13149B32-5E61-4AF5-BB9A-98CC09178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Straight Connector 972">
                <a:extLst>
                  <a:ext uri="{FF2B5EF4-FFF2-40B4-BE49-F238E27FC236}">
                    <a16:creationId xmlns:a16="http://schemas.microsoft.com/office/drawing/2014/main" id="{E8A3E337-4BF1-4EDF-AD67-65CE245536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4" name="Straight Connector 973">
                <a:extLst>
                  <a:ext uri="{FF2B5EF4-FFF2-40B4-BE49-F238E27FC236}">
                    <a16:creationId xmlns:a16="http://schemas.microsoft.com/office/drawing/2014/main" id="{B03F4A42-498E-4244-B0E4-31FE47DD2D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5" name="Straight Connector 974">
                <a:extLst>
                  <a:ext uri="{FF2B5EF4-FFF2-40B4-BE49-F238E27FC236}">
                    <a16:creationId xmlns:a16="http://schemas.microsoft.com/office/drawing/2014/main" id="{634EA516-2DFB-417D-B84F-14C87C3A0B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6" name="Straight Connector 975">
                <a:extLst>
                  <a:ext uri="{FF2B5EF4-FFF2-40B4-BE49-F238E27FC236}">
                    <a16:creationId xmlns:a16="http://schemas.microsoft.com/office/drawing/2014/main" id="{1B0217B3-5E9E-4E12-BA59-080D61A19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7" name="Straight Connector 976">
                <a:extLst>
                  <a:ext uri="{FF2B5EF4-FFF2-40B4-BE49-F238E27FC236}">
                    <a16:creationId xmlns:a16="http://schemas.microsoft.com/office/drawing/2014/main" id="{B20F5778-4C40-4C80-A4A4-44D182C71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7CE2B50A-A7FB-44C2-9BA7-BCF753D05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9" name="Straight Connector 978">
                <a:extLst>
                  <a:ext uri="{FF2B5EF4-FFF2-40B4-BE49-F238E27FC236}">
                    <a16:creationId xmlns:a16="http://schemas.microsoft.com/office/drawing/2014/main" id="{160FE9EE-F0B1-4ABB-9C56-A472FFF1D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0" name="Straight Connector 979">
                <a:extLst>
                  <a:ext uri="{FF2B5EF4-FFF2-40B4-BE49-F238E27FC236}">
                    <a16:creationId xmlns:a16="http://schemas.microsoft.com/office/drawing/2014/main" id="{BA6A1B09-FE89-4EEC-AE02-1FC76FF580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2" name="Group 871">
              <a:extLst>
                <a:ext uri="{FF2B5EF4-FFF2-40B4-BE49-F238E27FC236}">
                  <a16:creationId xmlns:a16="http://schemas.microsoft.com/office/drawing/2014/main" id="{3EC1C5F7-1098-4A31-957C-212302FB0D5A}"/>
                </a:ext>
              </a:extLst>
            </p:cNvPr>
            <p:cNvGrpSpPr/>
            <p:nvPr/>
          </p:nvGrpSpPr>
          <p:grpSpPr>
            <a:xfrm>
              <a:off x="3223068" y="568961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963" name="Straight Connector 962">
                <a:extLst>
                  <a:ext uri="{FF2B5EF4-FFF2-40B4-BE49-F238E27FC236}">
                    <a16:creationId xmlns:a16="http://schemas.microsoft.com/office/drawing/2014/main" id="{E8A3E1B6-B1DF-43FA-92A7-B668B7657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4" name="Straight Connector 963">
                <a:extLst>
                  <a:ext uri="{FF2B5EF4-FFF2-40B4-BE49-F238E27FC236}">
                    <a16:creationId xmlns:a16="http://schemas.microsoft.com/office/drawing/2014/main" id="{0EBAA593-60E2-4CC5-A912-4039E1118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5" name="Straight Connector 964">
                <a:extLst>
                  <a:ext uri="{FF2B5EF4-FFF2-40B4-BE49-F238E27FC236}">
                    <a16:creationId xmlns:a16="http://schemas.microsoft.com/office/drawing/2014/main" id="{D53183AC-90AE-47E1-B60F-D69086CB64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Straight Connector 965">
                <a:extLst>
                  <a:ext uri="{FF2B5EF4-FFF2-40B4-BE49-F238E27FC236}">
                    <a16:creationId xmlns:a16="http://schemas.microsoft.com/office/drawing/2014/main" id="{33BDF836-BAEE-4AF5-8B7C-4FBA96E44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7" name="Straight Connector 966">
                <a:extLst>
                  <a:ext uri="{FF2B5EF4-FFF2-40B4-BE49-F238E27FC236}">
                    <a16:creationId xmlns:a16="http://schemas.microsoft.com/office/drawing/2014/main" id="{78F80F01-CD00-492B-8A90-2377ACEDD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8" name="Straight Connector 967">
                <a:extLst>
                  <a:ext uri="{FF2B5EF4-FFF2-40B4-BE49-F238E27FC236}">
                    <a16:creationId xmlns:a16="http://schemas.microsoft.com/office/drawing/2014/main" id="{43672F47-5F90-4166-8753-543164C91B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9" name="Straight Connector 968">
                <a:extLst>
                  <a:ext uri="{FF2B5EF4-FFF2-40B4-BE49-F238E27FC236}">
                    <a16:creationId xmlns:a16="http://schemas.microsoft.com/office/drawing/2014/main" id="{D411382C-9E62-4C58-B7BD-3B903BAE3B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Straight Connector 969">
                <a:extLst>
                  <a:ext uri="{FF2B5EF4-FFF2-40B4-BE49-F238E27FC236}">
                    <a16:creationId xmlns:a16="http://schemas.microsoft.com/office/drawing/2014/main" id="{19B521AD-BE8F-4F33-8D7D-7E94E1062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Straight Connector 970">
                <a:extLst>
                  <a:ext uri="{FF2B5EF4-FFF2-40B4-BE49-F238E27FC236}">
                    <a16:creationId xmlns:a16="http://schemas.microsoft.com/office/drawing/2014/main" id="{365465B5-CDC7-45DB-8469-27EC1057A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3" name="Group 872">
              <a:extLst>
                <a:ext uri="{FF2B5EF4-FFF2-40B4-BE49-F238E27FC236}">
                  <a16:creationId xmlns:a16="http://schemas.microsoft.com/office/drawing/2014/main" id="{7627D452-B605-413C-A7D8-FCDE5641767E}"/>
                </a:ext>
              </a:extLst>
            </p:cNvPr>
            <p:cNvGrpSpPr/>
            <p:nvPr/>
          </p:nvGrpSpPr>
          <p:grpSpPr>
            <a:xfrm>
              <a:off x="2717426" y="573027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954" name="Straight Connector 953">
                <a:extLst>
                  <a:ext uri="{FF2B5EF4-FFF2-40B4-BE49-F238E27FC236}">
                    <a16:creationId xmlns:a16="http://schemas.microsoft.com/office/drawing/2014/main" id="{1188D558-7351-4B4B-9D72-77F9D2907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>
                <a:extLst>
                  <a:ext uri="{FF2B5EF4-FFF2-40B4-BE49-F238E27FC236}">
                    <a16:creationId xmlns:a16="http://schemas.microsoft.com/office/drawing/2014/main" id="{D674B291-6673-48BF-8570-AD7D726535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>
                <a:extLst>
                  <a:ext uri="{FF2B5EF4-FFF2-40B4-BE49-F238E27FC236}">
                    <a16:creationId xmlns:a16="http://schemas.microsoft.com/office/drawing/2014/main" id="{1ECE1230-E07A-40B0-B9EF-5A4C966F2B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>
                <a:extLst>
                  <a:ext uri="{FF2B5EF4-FFF2-40B4-BE49-F238E27FC236}">
                    <a16:creationId xmlns:a16="http://schemas.microsoft.com/office/drawing/2014/main" id="{3A5B3F2B-C60C-4E43-B019-8150F8E32C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DA027FE6-7B03-445E-9C60-BE498B2F3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7DE5FA6E-15B6-427C-AA00-5F48587A90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4A7DA672-0A1B-46ED-B41D-411DEE05D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9DCFA998-59C6-418B-ACC6-FAC75B50AE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Connector 961">
                <a:extLst>
                  <a:ext uri="{FF2B5EF4-FFF2-40B4-BE49-F238E27FC236}">
                    <a16:creationId xmlns:a16="http://schemas.microsoft.com/office/drawing/2014/main" id="{DE769118-FE58-42FB-AB91-DE626249C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4" name="Group 873">
              <a:extLst>
                <a:ext uri="{FF2B5EF4-FFF2-40B4-BE49-F238E27FC236}">
                  <a16:creationId xmlns:a16="http://schemas.microsoft.com/office/drawing/2014/main" id="{709A6668-C574-476C-854C-09DD4A17190A}"/>
                </a:ext>
              </a:extLst>
            </p:cNvPr>
            <p:cNvGrpSpPr/>
            <p:nvPr/>
          </p:nvGrpSpPr>
          <p:grpSpPr>
            <a:xfrm>
              <a:off x="2201561" y="573027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945" name="Straight Connector 944">
                <a:extLst>
                  <a:ext uri="{FF2B5EF4-FFF2-40B4-BE49-F238E27FC236}">
                    <a16:creationId xmlns:a16="http://schemas.microsoft.com/office/drawing/2014/main" id="{6C65EFCE-EA31-49E4-8FE4-4B47F7297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>
                <a:extLst>
                  <a:ext uri="{FF2B5EF4-FFF2-40B4-BE49-F238E27FC236}">
                    <a16:creationId xmlns:a16="http://schemas.microsoft.com/office/drawing/2014/main" id="{1C2E2369-BA4A-4EC1-8661-F83F188692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>
                <a:extLst>
                  <a:ext uri="{FF2B5EF4-FFF2-40B4-BE49-F238E27FC236}">
                    <a16:creationId xmlns:a16="http://schemas.microsoft.com/office/drawing/2014/main" id="{1E62FBB8-35DA-4429-8C0D-FE28BBC2F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Connector 947">
                <a:extLst>
                  <a:ext uri="{FF2B5EF4-FFF2-40B4-BE49-F238E27FC236}">
                    <a16:creationId xmlns:a16="http://schemas.microsoft.com/office/drawing/2014/main" id="{DF607590-0D46-4E96-AE1B-8E02678DF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>
                <a:extLst>
                  <a:ext uri="{FF2B5EF4-FFF2-40B4-BE49-F238E27FC236}">
                    <a16:creationId xmlns:a16="http://schemas.microsoft.com/office/drawing/2014/main" id="{9B904008-9686-4E09-B0FA-46C291B06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53428D36-8475-4ADF-BC06-2B36CEFED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0C1A9036-8293-4C2D-B135-C7E29A822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>
                <a:extLst>
                  <a:ext uri="{FF2B5EF4-FFF2-40B4-BE49-F238E27FC236}">
                    <a16:creationId xmlns:a16="http://schemas.microsoft.com/office/drawing/2014/main" id="{6CE3445E-E920-4F67-8DA9-05708B6E6F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>
                <a:extLst>
                  <a:ext uri="{FF2B5EF4-FFF2-40B4-BE49-F238E27FC236}">
                    <a16:creationId xmlns:a16="http://schemas.microsoft.com/office/drawing/2014/main" id="{135DDD4C-F62A-407C-A4C8-120D04B413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5" name="Group 874">
              <a:extLst>
                <a:ext uri="{FF2B5EF4-FFF2-40B4-BE49-F238E27FC236}">
                  <a16:creationId xmlns:a16="http://schemas.microsoft.com/office/drawing/2014/main" id="{F74DF10E-5D77-404A-9E22-511FBC269646}"/>
                </a:ext>
              </a:extLst>
            </p:cNvPr>
            <p:cNvGrpSpPr/>
            <p:nvPr/>
          </p:nvGrpSpPr>
          <p:grpSpPr>
            <a:xfrm>
              <a:off x="1698674" y="573027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936" name="Straight Connector 935">
                <a:extLst>
                  <a:ext uri="{FF2B5EF4-FFF2-40B4-BE49-F238E27FC236}">
                    <a16:creationId xmlns:a16="http://schemas.microsoft.com/office/drawing/2014/main" id="{53BEEF17-9F88-4F8F-B320-D8DF5B1BB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7" name="Straight Connector 936">
                <a:extLst>
                  <a:ext uri="{FF2B5EF4-FFF2-40B4-BE49-F238E27FC236}">
                    <a16:creationId xmlns:a16="http://schemas.microsoft.com/office/drawing/2014/main" id="{DACB93FB-8341-4122-A8E9-F0FCF8D2C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3430F22E-D396-4617-803A-0CC8BC2C3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9" name="Straight Connector 938">
                <a:extLst>
                  <a:ext uri="{FF2B5EF4-FFF2-40B4-BE49-F238E27FC236}">
                    <a16:creationId xmlns:a16="http://schemas.microsoft.com/office/drawing/2014/main" id="{CA46D120-65B7-4485-9D3E-DA5A59FFC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Straight Connector 939">
                <a:extLst>
                  <a:ext uri="{FF2B5EF4-FFF2-40B4-BE49-F238E27FC236}">
                    <a16:creationId xmlns:a16="http://schemas.microsoft.com/office/drawing/2014/main" id="{93056A45-7B6A-4F83-BFBA-CF663314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DC3774B6-5E2A-40B4-B9ED-032DA0A3D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Straight Connector 941">
                <a:extLst>
                  <a:ext uri="{FF2B5EF4-FFF2-40B4-BE49-F238E27FC236}">
                    <a16:creationId xmlns:a16="http://schemas.microsoft.com/office/drawing/2014/main" id="{1E1F2D7E-87EF-44FB-B039-CDBE37CE0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Straight Connector 942">
                <a:extLst>
                  <a:ext uri="{FF2B5EF4-FFF2-40B4-BE49-F238E27FC236}">
                    <a16:creationId xmlns:a16="http://schemas.microsoft.com/office/drawing/2014/main" id="{87F5847A-17A9-4763-8117-6A65CD542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Straight Connector 943">
                <a:extLst>
                  <a:ext uri="{FF2B5EF4-FFF2-40B4-BE49-F238E27FC236}">
                    <a16:creationId xmlns:a16="http://schemas.microsoft.com/office/drawing/2014/main" id="{DCFD2E63-9FCB-4B8C-9537-2B8F5A2B6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6" name="Straight Connector 875">
              <a:extLst>
                <a:ext uri="{FF2B5EF4-FFF2-40B4-BE49-F238E27FC236}">
                  <a16:creationId xmlns:a16="http://schemas.microsoft.com/office/drawing/2014/main" id="{F2B602DA-F01B-4B63-92E7-5A5F4A6C1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11" y="51260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7" name="Group 876">
              <a:extLst>
                <a:ext uri="{FF2B5EF4-FFF2-40B4-BE49-F238E27FC236}">
                  <a16:creationId xmlns:a16="http://schemas.microsoft.com/office/drawing/2014/main" id="{C9369ABC-3D7D-4614-AA6C-A5212EF06A8D}"/>
                </a:ext>
              </a:extLst>
            </p:cNvPr>
            <p:cNvGrpSpPr/>
            <p:nvPr/>
          </p:nvGrpSpPr>
          <p:grpSpPr>
            <a:xfrm>
              <a:off x="1179737" y="573027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927" name="Straight Connector 926">
                <a:extLst>
                  <a:ext uri="{FF2B5EF4-FFF2-40B4-BE49-F238E27FC236}">
                    <a16:creationId xmlns:a16="http://schemas.microsoft.com/office/drawing/2014/main" id="{03347BA9-28A1-4E84-B9D8-859CEC068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8" name="Straight Connector 927">
                <a:extLst>
                  <a:ext uri="{FF2B5EF4-FFF2-40B4-BE49-F238E27FC236}">
                    <a16:creationId xmlns:a16="http://schemas.microsoft.com/office/drawing/2014/main" id="{96C0DD0D-3236-48DE-AAE0-F3364E12D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9" name="Straight Connector 928">
                <a:extLst>
                  <a:ext uri="{FF2B5EF4-FFF2-40B4-BE49-F238E27FC236}">
                    <a16:creationId xmlns:a16="http://schemas.microsoft.com/office/drawing/2014/main" id="{E9833F59-6AE2-411C-8DC7-C6A4D7D83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0" name="Straight Connector 929">
                <a:extLst>
                  <a:ext uri="{FF2B5EF4-FFF2-40B4-BE49-F238E27FC236}">
                    <a16:creationId xmlns:a16="http://schemas.microsoft.com/office/drawing/2014/main" id="{FB851DAD-7E8B-4BF0-891F-D52EB3F2B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Straight Connector 930">
                <a:extLst>
                  <a:ext uri="{FF2B5EF4-FFF2-40B4-BE49-F238E27FC236}">
                    <a16:creationId xmlns:a16="http://schemas.microsoft.com/office/drawing/2014/main" id="{031CD210-F9BE-4C9C-8F52-1DED94122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2" name="Straight Connector 931">
                <a:extLst>
                  <a:ext uri="{FF2B5EF4-FFF2-40B4-BE49-F238E27FC236}">
                    <a16:creationId xmlns:a16="http://schemas.microsoft.com/office/drawing/2014/main" id="{C31DFBFC-B383-4A07-A757-3D52FB8D5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Straight Connector 932">
                <a:extLst>
                  <a:ext uri="{FF2B5EF4-FFF2-40B4-BE49-F238E27FC236}">
                    <a16:creationId xmlns:a16="http://schemas.microsoft.com/office/drawing/2014/main" id="{593CAF3C-3B61-48E4-9975-EDC4C03EC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4" name="Straight Connector 933">
                <a:extLst>
                  <a:ext uri="{FF2B5EF4-FFF2-40B4-BE49-F238E27FC236}">
                    <a16:creationId xmlns:a16="http://schemas.microsoft.com/office/drawing/2014/main" id="{D45948E2-D61A-4B91-8627-4DF481964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5" name="Straight Connector 934">
                <a:extLst>
                  <a:ext uri="{FF2B5EF4-FFF2-40B4-BE49-F238E27FC236}">
                    <a16:creationId xmlns:a16="http://schemas.microsoft.com/office/drawing/2014/main" id="{61AA9598-BC45-49C6-873B-8CADDBDCD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8" name="Straight Connector 877">
              <a:extLst>
                <a:ext uri="{FF2B5EF4-FFF2-40B4-BE49-F238E27FC236}">
                  <a16:creationId xmlns:a16="http://schemas.microsoft.com/office/drawing/2014/main" id="{6D45D2D0-A7C0-4C33-BEEE-459F44D6A0CD}"/>
                </a:ext>
              </a:extLst>
            </p:cNvPr>
            <p:cNvCxnSpPr>
              <a:cxnSpLocks/>
            </p:cNvCxnSpPr>
            <p:nvPr/>
          </p:nvCxnSpPr>
          <p:spPr>
            <a:xfrm>
              <a:off x="615093" y="50901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BE8D32FA-786C-4D79-B06F-B6EAFD87D44C}"/>
                </a:ext>
              </a:extLst>
            </p:cNvPr>
            <p:cNvCxnSpPr>
              <a:cxnSpLocks/>
            </p:cNvCxnSpPr>
            <p:nvPr/>
          </p:nvCxnSpPr>
          <p:spPr>
            <a:xfrm>
              <a:off x="1125169" y="50901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0" name="Group 879">
              <a:extLst>
                <a:ext uri="{FF2B5EF4-FFF2-40B4-BE49-F238E27FC236}">
                  <a16:creationId xmlns:a16="http://schemas.microsoft.com/office/drawing/2014/main" id="{65B554AF-E047-46C4-A2EE-4F1DD153263A}"/>
                </a:ext>
              </a:extLst>
            </p:cNvPr>
            <p:cNvGrpSpPr/>
            <p:nvPr/>
          </p:nvGrpSpPr>
          <p:grpSpPr>
            <a:xfrm>
              <a:off x="665139" y="568503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918" name="Straight Connector 917">
                <a:extLst>
                  <a:ext uri="{FF2B5EF4-FFF2-40B4-BE49-F238E27FC236}">
                    <a16:creationId xmlns:a16="http://schemas.microsoft.com/office/drawing/2014/main" id="{12EAE4B6-DD5C-49A3-AFC4-4FDDF9F58D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538EFB4B-5D6A-4206-A0FD-290E7EF9B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DB597682-EAD2-4ABE-AA03-E1CA28AD6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91EE8A5F-8BC1-4082-B854-20D278E16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>
                <a:extLst>
                  <a:ext uri="{FF2B5EF4-FFF2-40B4-BE49-F238E27FC236}">
                    <a16:creationId xmlns:a16="http://schemas.microsoft.com/office/drawing/2014/main" id="{09FFD6F1-A631-402A-A122-3D1B44BEB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BFED7287-5894-4350-A293-E603830FE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647B345B-63BE-434A-8FD8-0004B40C1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Straight Connector 924">
                <a:extLst>
                  <a:ext uri="{FF2B5EF4-FFF2-40B4-BE49-F238E27FC236}">
                    <a16:creationId xmlns:a16="http://schemas.microsoft.com/office/drawing/2014/main" id="{5EE4381B-07CA-46B7-B439-4CD96BE8D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6" name="Straight Connector 925">
                <a:extLst>
                  <a:ext uri="{FF2B5EF4-FFF2-40B4-BE49-F238E27FC236}">
                    <a16:creationId xmlns:a16="http://schemas.microsoft.com/office/drawing/2014/main" id="{EF3A54AE-7F0D-4069-BD91-F1E9E6F2FD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CBA84436-7EF3-4B6A-8D98-0A8614A1FA82}"/>
                </a:ext>
              </a:extLst>
            </p:cNvPr>
            <p:cNvCxnSpPr>
              <a:cxnSpLocks/>
            </p:cNvCxnSpPr>
            <p:nvPr/>
          </p:nvCxnSpPr>
          <p:spPr>
            <a:xfrm>
              <a:off x="5721912" y="51260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0FD47A79-F9AF-48DF-A3B0-F6CDFE6CED42}"/>
                </a:ext>
              </a:extLst>
            </p:cNvPr>
            <p:cNvCxnSpPr>
              <a:cxnSpLocks/>
            </p:cNvCxnSpPr>
            <p:nvPr/>
          </p:nvCxnSpPr>
          <p:spPr>
            <a:xfrm>
              <a:off x="6231574" y="51260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>
              <a:extLst>
                <a:ext uri="{FF2B5EF4-FFF2-40B4-BE49-F238E27FC236}">
                  <a16:creationId xmlns:a16="http://schemas.microsoft.com/office/drawing/2014/main" id="{09832AA5-6CD8-4D36-B6D8-A8F03E853EE6}"/>
                </a:ext>
              </a:extLst>
            </p:cNvPr>
            <p:cNvCxnSpPr>
              <a:cxnSpLocks/>
            </p:cNvCxnSpPr>
            <p:nvPr/>
          </p:nvCxnSpPr>
          <p:spPr>
            <a:xfrm>
              <a:off x="6741237" y="512606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4" name="Group 883">
              <a:extLst>
                <a:ext uri="{FF2B5EF4-FFF2-40B4-BE49-F238E27FC236}">
                  <a16:creationId xmlns:a16="http://schemas.microsoft.com/office/drawing/2014/main" id="{8FAA9236-8816-4858-9226-FC7775C5BA37}"/>
                </a:ext>
              </a:extLst>
            </p:cNvPr>
            <p:cNvGrpSpPr/>
            <p:nvPr/>
          </p:nvGrpSpPr>
          <p:grpSpPr>
            <a:xfrm>
              <a:off x="5768280" y="568045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909" name="Straight Connector 908">
                <a:extLst>
                  <a:ext uri="{FF2B5EF4-FFF2-40B4-BE49-F238E27FC236}">
                    <a16:creationId xmlns:a16="http://schemas.microsoft.com/office/drawing/2014/main" id="{383CB3DC-A1BB-4149-8074-F48C61D9B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Straight Connector 909">
                <a:extLst>
                  <a:ext uri="{FF2B5EF4-FFF2-40B4-BE49-F238E27FC236}">
                    <a16:creationId xmlns:a16="http://schemas.microsoft.com/office/drawing/2014/main" id="{D33F192F-8893-4E2C-885B-C8A50A65A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6602F06E-9D5E-4680-8330-3673024FF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Straight Connector 911">
                <a:extLst>
                  <a:ext uri="{FF2B5EF4-FFF2-40B4-BE49-F238E27FC236}">
                    <a16:creationId xmlns:a16="http://schemas.microsoft.com/office/drawing/2014/main" id="{6703B2BF-93D0-4148-8F23-D97A18AB20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5F799063-673D-4504-811E-44AADCE94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Straight Connector 913">
                <a:extLst>
                  <a:ext uri="{FF2B5EF4-FFF2-40B4-BE49-F238E27FC236}">
                    <a16:creationId xmlns:a16="http://schemas.microsoft.com/office/drawing/2014/main" id="{9C0605C9-1E4E-45C0-8413-5333E0706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FF7F4B27-6052-4129-9485-1268F0396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8864A3C8-5E5E-4DD7-8A6B-4B620077E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92DA0AA0-7741-4C55-BFA7-4185AE30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5" name="Group 884">
              <a:extLst>
                <a:ext uri="{FF2B5EF4-FFF2-40B4-BE49-F238E27FC236}">
                  <a16:creationId xmlns:a16="http://schemas.microsoft.com/office/drawing/2014/main" id="{547FF98A-31E3-4288-BED5-1A0168153A86}"/>
                </a:ext>
              </a:extLst>
            </p:cNvPr>
            <p:cNvGrpSpPr/>
            <p:nvPr/>
          </p:nvGrpSpPr>
          <p:grpSpPr>
            <a:xfrm>
              <a:off x="6282541" y="565135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900" name="Straight Connector 899">
                <a:extLst>
                  <a:ext uri="{FF2B5EF4-FFF2-40B4-BE49-F238E27FC236}">
                    <a16:creationId xmlns:a16="http://schemas.microsoft.com/office/drawing/2014/main" id="{466C61E2-0347-4E6C-92D5-0640C1874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Connector 900">
                <a:extLst>
                  <a:ext uri="{FF2B5EF4-FFF2-40B4-BE49-F238E27FC236}">
                    <a16:creationId xmlns:a16="http://schemas.microsoft.com/office/drawing/2014/main" id="{C7278223-3B47-4D41-9438-E514CD4C6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Straight Connector 901">
                <a:extLst>
                  <a:ext uri="{FF2B5EF4-FFF2-40B4-BE49-F238E27FC236}">
                    <a16:creationId xmlns:a16="http://schemas.microsoft.com/office/drawing/2014/main" id="{96970D10-E24F-48E0-8C77-937ADDADE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Straight Connector 902">
                <a:extLst>
                  <a:ext uri="{FF2B5EF4-FFF2-40B4-BE49-F238E27FC236}">
                    <a16:creationId xmlns:a16="http://schemas.microsoft.com/office/drawing/2014/main" id="{931651AC-953F-4BA4-9637-5793F80B7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Straight Connector 903">
                <a:extLst>
                  <a:ext uri="{FF2B5EF4-FFF2-40B4-BE49-F238E27FC236}">
                    <a16:creationId xmlns:a16="http://schemas.microsoft.com/office/drawing/2014/main" id="{4CFBACBA-B036-48D0-8110-05187BEEE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>
                <a:extLst>
                  <a:ext uri="{FF2B5EF4-FFF2-40B4-BE49-F238E27FC236}">
                    <a16:creationId xmlns:a16="http://schemas.microsoft.com/office/drawing/2014/main" id="{61E1191C-A182-4008-8840-99783B52BD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Straight Connector 905">
                <a:extLst>
                  <a:ext uri="{FF2B5EF4-FFF2-40B4-BE49-F238E27FC236}">
                    <a16:creationId xmlns:a16="http://schemas.microsoft.com/office/drawing/2014/main" id="{200C1022-9CA8-45B2-A066-33C49DEAA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Straight Connector 906">
                <a:extLst>
                  <a:ext uri="{FF2B5EF4-FFF2-40B4-BE49-F238E27FC236}">
                    <a16:creationId xmlns:a16="http://schemas.microsoft.com/office/drawing/2014/main" id="{27C85A9B-6C89-4A52-B491-5BA46CB8F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611BE44E-2E0D-41C1-9F76-29051B50A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6" name="TextBox 885">
              <a:extLst>
                <a:ext uri="{FF2B5EF4-FFF2-40B4-BE49-F238E27FC236}">
                  <a16:creationId xmlns:a16="http://schemas.microsoft.com/office/drawing/2014/main" id="{942A2BDF-5E5B-41BF-A148-C4FFCBE3E804}"/>
                </a:ext>
              </a:extLst>
            </p:cNvPr>
            <p:cNvSpPr txBox="1"/>
            <p:nvPr/>
          </p:nvSpPr>
          <p:spPr>
            <a:xfrm>
              <a:off x="3475717" y="758428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100</a:t>
              </a:r>
            </a:p>
          </p:txBody>
        </p:sp>
        <p:sp>
          <p:nvSpPr>
            <p:cNvPr id="887" name="TextBox 886">
              <a:extLst>
                <a:ext uri="{FF2B5EF4-FFF2-40B4-BE49-F238E27FC236}">
                  <a16:creationId xmlns:a16="http://schemas.microsoft.com/office/drawing/2014/main" id="{59244B85-7BAE-4344-9BB3-296D4BD6C2B1}"/>
                </a:ext>
              </a:extLst>
            </p:cNvPr>
            <p:cNvSpPr txBox="1"/>
            <p:nvPr/>
          </p:nvSpPr>
          <p:spPr>
            <a:xfrm>
              <a:off x="3969382" y="765303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101</a:t>
              </a:r>
            </a:p>
          </p:txBody>
        </p:sp>
        <p:sp>
          <p:nvSpPr>
            <p:cNvPr id="888" name="TextBox 887">
              <a:extLst>
                <a:ext uri="{FF2B5EF4-FFF2-40B4-BE49-F238E27FC236}">
                  <a16:creationId xmlns:a16="http://schemas.microsoft.com/office/drawing/2014/main" id="{6A34BE97-77F1-4EC4-9FEB-41F6D9B8AC6D}"/>
                </a:ext>
              </a:extLst>
            </p:cNvPr>
            <p:cNvSpPr txBox="1"/>
            <p:nvPr/>
          </p:nvSpPr>
          <p:spPr>
            <a:xfrm>
              <a:off x="4466212" y="760525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102</a:t>
              </a:r>
            </a:p>
          </p:txBody>
        </p:sp>
        <p:sp>
          <p:nvSpPr>
            <p:cNvPr id="889" name="TextBox 888">
              <a:extLst>
                <a:ext uri="{FF2B5EF4-FFF2-40B4-BE49-F238E27FC236}">
                  <a16:creationId xmlns:a16="http://schemas.microsoft.com/office/drawing/2014/main" id="{23A8B802-CD98-4EEA-9883-76D825C60F8B}"/>
                </a:ext>
              </a:extLst>
            </p:cNvPr>
            <p:cNvSpPr txBox="1"/>
            <p:nvPr/>
          </p:nvSpPr>
          <p:spPr>
            <a:xfrm>
              <a:off x="4975873" y="753186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103</a:t>
              </a:r>
            </a:p>
          </p:txBody>
        </p:sp>
        <p:sp>
          <p:nvSpPr>
            <p:cNvPr id="890" name="TextBox 889">
              <a:extLst>
                <a:ext uri="{FF2B5EF4-FFF2-40B4-BE49-F238E27FC236}">
                  <a16:creationId xmlns:a16="http://schemas.microsoft.com/office/drawing/2014/main" id="{3301D444-FB09-42D6-8371-42BC26CBA870}"/>
                </a:ext>
              </a:extLst>
            </p:cNvPr>
            <p:cNvSpPr txBox="1"/>
            <p:nvPr/>
          </p:nvSpPr>
          <p:spPr>
            <a:xfrm>
              <a:off x="1967314" y="772923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97</a:t>
              </a:r>
            </a:p>
          </p:txBody>
        </p:sp>
        <p:sp>
          <p:nvSpPr>
            <p:cNvPr id="891" name="TextBox 890">
              <a:extLst>
                <a:ext uri="{FF2B5EF4-FFF2-40B4-BE49-F238E27FC236}">
                  <a16:creationId xmlns:a16="http://schemas.microsoft.com/office/drawing/2014/main" id="{49503F65-42BD-4525-AF43-E84D6A089307}"/>
                </a:ext>
              </a:extLst>
            </p:cNvPr>
            <p:cNvSpPr txBox="1"/>
            <p:nvPr/>
          </p:nvSpPr>
          <p:spPr>
            <a:xfrm>
              <a:off x="5495241" y="751028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104</a:t>
              </a:r>
            </a:p>
          </p:txBody>
        </p:sp>
        <p:sp>
          <p:nvSpPr>
            <p:cNvPr id="892" name="TextBox 891">
              <a:extLst>
                <a:ext uri="{FF2B5EF4-FFF2-40B4-BE49-F238E27FC236}">
                  <a16:creationId xmlns:a16="http://schemas.microsoft.com/office/drawing/2014/main" id="{A51F5744-65B4-402E-B86F-A34BD5022A54}"/>
                </a:ext>
              </a:extLst>
            </p:cNvPr>
            <p:cNvSpPr txBox="1"/>
            <p:nvPr/>
          </p:nvSpPr>
          <p:spPr>
            <a:xfrm>
              <a:off x="1433720" y="766279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96</a:t>
              </a:r>
            </a:p>
          </p:txBody>
        </p:sp>
        <p:sp>
          <p:nvSpPr>
            <p:cNvPr id="893" name="TextBox 892">
              <a:extLst>
                <a:ext uri="{FF2B5EF4-FFF2-40B4-BE49-F238E27FC236}">
                  <a16:creationId xmlns:a16="http://schemas.microsoft.com/office/drawing/2014/main" id="{5A3B1AD7-D6E8-4A23-8EF4-8B50206DDF8D}"/>
                </a:ext>
              </a:extLst>
            </p:cNvPr>
            <p:cNvSpPr txBox="1"/>
            <p:nvPr/>
          </p:nvSpPr>
          <p:spPr>
            <a:xfrm>
              <a:off x="907400" y="758428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95</a:t>
              </a:r>
            </a:p>
          </p:txBody>
        </p:sp>
        <p:sp>
          <p:nvSpPr>
            <p:cNvPr id="894" name="TextBox 893">
              <a:extLst>
                <a:ext uri="{FF2B5EF4-FFF2-40B4-BE49-F238E27FC236}">
                  <a16:creationId xmlns:a16="http://schemas.microsoft.com/office/drawing/2014/main" id="{12E92E1F-C1BC-4872-AF8D-CBC8F006F81D}"/>
                </a:ext>
              </a:extLst>
            </p:cNvPr>
            <p:cNvSpPr txBox="1"/>
            <p:nvPr/>
          </p:nvSpPr>
          <p:spPr>
            <a:xfrm>
              <a:off x="424623" y="750941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94</a:t>
              </a:r>
            </a:p>
          </p:txBody>
        </p:sp>
        <p:sp>
          <p:nvSpPr>
            <p:cNvPr id="895" name="TextBox 894">
              <a:extLst>
                <a:ext uri="{FF2B5EF4-FFF2-40B4-BE49-F238E27FC236}">
                  <a16:creationId xmlns:a16="http://schemas.microsoft.com/office/drawing/2014/main" id="{8791F0D1-4604-493F-AF19-879313B0731D}"/>
                </a:ext>
              </a:extLst>
            </p:cNvPr>
            <p:cNvSpPr txBox="1"/>
            <p:nvPr/>
          </p:nvSpPr>
          <p:spPr>
            <a:xfrm>
              <a:off x="6012602" y="751028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105</a:t>
              </a:r>
            </a:p>
          </p:txBody>
        </p:sp>
        <p:sp>
          <p:nvSpPr>
            <p:cNvPr id="896" name="TextBox 895">
              <a:extLst>
                <a:ext uri="{FF2B5EF4-FFF2-40B4-BE49-F238E27FC236}">
                  <a16:creationId xmlns:a16="http://schemas.microsoft.com/office/drawing/2014/main" id="{3FD83D79-8BC7-4C0D-967A-F0C9B23DDC58}"/>
                </a:ext>
              </a:extLst>
            </p:cNvPr>
            <p:cNvSpPr txBox="1"/>
            <p:nvPr/>
          </p:nvSpPr>
          <p:spPr>
            <a:xfrm>
              <a:off x="6529962" y="750941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106</a:t>
              </a:r>
            </a:p>
          </p:txBody>
        </p:sp>
        <p:sp>
          <p:nvSpPr>
            <p:cNvPr id="897" name="TextBox 896">
              <a:extLst>
                <a:ext uri="{FF2B5EF4-FFF2-40B4-BE49-F238E27FC236}">
                  <a16:creationId xmlns:a16="http://schemas.microsoft.com/office/drawing/2014/main" id="{1F51BE23-A3A4-4863-93D0-0B1F7B4546F2}"/>
                </a:ext>
              </a:extLst>
            </p:cNvPr>
            <p:cNvSpPr txBox="1"/>
            <p:nvPr/>
          </p:nvSpPr>
          <p:spPr>
            <a:xfrm>
              <a:off x="2994888" y="765303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99</a:t>
              </a:r>
            </a:p>
          </p:txBody>
        </p:sp>
        <p:sp>
          <p:nvSpPr>
            <p:cNvPr id="898" name="TextBox 897">
              <a:extLst>
                <a:ext uri="{FF2B5EF4-FFF2-40B4-BE49-F238E27FC236}">
                  <a16:creationId xmlns:a16="http://schemas.microsoft.com/office/drawing/2014/main" id="{0730A803-56D0-4DC7-8713-C0D238D667EB}"/>
                </a:ext>
              </a:extLst>
            </p:cNvPr>
            <p:cNvSpPr txBox="1"/>
            <p:nvPr/>
          </p:nvSpPr>
          <p:spPr>
            <a:xfrm>
              <a:off x="2506785" y="772923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98</a:t>
              </a:r>
            </a:p>
          </p:txBody>
        </p:sp>
        <p:sp>
          <p:nvSpPr>
            <p:cNvPr id="899" name="TextBox 898">
              <a:extLst>
                <a:ext uri="{FF2B5EF4-FFF2-40B4-BE49-F238E27FC236}">
                  <a16:creationId xmlns:a16="http://schemas.microsoft.com/office/drawing/2014/main" id="{C9D612D8-E854-49A0-A34D-C3F07483BC68}"/>
                </a:ext>
              </a:extLst>
            </p:cNvPr>
            <p:cNvSpPr txBox="1"/>
            <p:nvPr/>
          </p:nvSpPr>
          <p:spPr>
            <a:xfrm>
              <a:off x="6882128" y="662929"/>
              <a:ext cx="67754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V (</a:t>
              </a:r>
              <a:r>
                <a:rPr lang="fr-FR" sz="1300" dirty="0" err="1">
                  <a:solidFill>
                    <a:schemeClr val="bg2">
                      <a:lumMod val="50000"/>
                    </a:schemeClr>
                  </a:solidFill>
                </a:rPr>
                <a:t>mL</a:t>
              </a:r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1008" name="Group 1007">
            <a:extLst>
              <a:ext uri="{FF2B5EF4-FFF2-40B4-BE49-F238E27FC236}">
                <a16:creationId xmlns:a16="http://schemas.microsoft.com/office/drawing/2014/main" id="{54B340FD-AC2A-41F8-A58D-80024189C5FF}"/>
              </a:ext>
            </a:extLst>
          </p:cNvPr>
          <p:cNvGrpSpPr/>
          <p:nvPr/>
        </p:nvGrpSpPr>
        <p:grpSpPr>
          <a:xfrm>
            <a:off x="362053" y="7142129"/>
            <a:ext cx="7135052" cy="556295"/>
            <a:chOff x="416688" y="1316027"/>
            <a:chExt cx="7135052" cy="556295"/>
          </a:xfrm>
        </p:grpSpPr>
        <p:cxnSp>
          <p:nvCxnSpPr>
            <p:cNvPr id="1009" name="Straight Arrow Connector 1008">
              <a:extLst>
                <a:ext uri="{FF2B5EF4-FFF2-40B4-BE49-F238E27FC236}">
                  <a16:creationId xmlns:a16="http://schemas.microsoft.com/office/drawing/2014/main" id="{0C67D3C5-9008-4887-947F-AACF0C379469}"/>
                </a:ext>
              </a:extLst>
            </p:cNvPr>
            <p:cNvCxnSpPr>
              <a:cxnSpLocks/>
            </p:cNvCxnSpPr>
            <p:nvPr/>
          </p:nvCxnSpPr>
          <p:spPr>
            <a:xfrm>
              <a:off x="466264" y="1439886"/>
              <a:ext cx="6585988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>
              <a:extLst>
                <a:ext uri="{FF2B5EF4-FFF2-40B4-BE49-F238E27FC236}">
                  <a16:creationId xmlns:a16="http://schemas.microsoft.com/office/drawing/2014/main" id="{082E7D98-9C59-439C-9BDE-117E063F8E95}"/>
                </a:ext>
              </a:extLst>
            </p:cNvPr>
            <p:cNvCxnSpPr>
              <a:cxnSpLocks/>
            </p:cNvCxnSpPr>
            <p:nvPr/>
          </p:nvCxnSpPr>
          <p:spPr>
            <a:xfrm>
              <a:off x="3674749" y="131980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>
              <a:extLst>
                <a:ext uri="{FF2B5EF4-FFF2-40B4-BE49-F238E27FC236}">
                  <a16:creationId xmlns:a16="http://schemas.microsoft.com/office/drawing/2014/main" id="{9B0E3D59-F17A-4FD4-8049-7C41BD12E06D}"/>
                </a:ext>
              </a:extLst>
            </p:cNvPr>
            <p:cNvCxnSpPr>
              <a:cxnSpLocks/>
            </p:cNvCxnSpPr>
            <p:nvPr/>
          </p:nvCxnSpPr>
          <p:spPr>
            <a:xfrm>
              <a:off x="4184411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>
              <a:extLst>
                <a:ext uri="{FF2B5EF4-FFF2-40B4-BE49-F238E27FC236}">
                  <a16:creationId xmlns:a16="http://schemas.microsoft.com/office/drawing/2014/main" id="{4909EC70-5087-4BFE-8106-B4B5D9C65A09}"/>
                </a:ext>
              </a:extLst>
            </p:cNvPr>
            <p:cNvCxnSpPr>
              <a:cxnSpLocks/>
            </p:cNvCxnSpPr>
            <p:nvPr/>
          </p:nvCxnSpPr>
          <p:spPr>
            <a:xfrm>
              <a:off x="4694074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>
              <a:extLst>
                <a:ext uri="{FF2B5EF4-FFF2-40B4-BE49-F238E27FC236}">
                  <a16:creationId xmlns:a16="http://schemas.microsoft.com/office/drawing/2014/main" id="{3854DC9A-85D9-4653-958F-5B82BC07100C}"/>
                </a:ext>
              </a:extLst>
            </p:cNvPr>
            <p:cNvCxnSpPr>
              <a:cxnSpLocks/>
            </p:cNvCxnSpPr>
            <p:nvPr/>
          </p:nvCxnSpPr>
          <p:spPr>
            <a:xfrm>
              <a:off x="5203737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>
              <a:extLst>
                <a:ext uri="{FF2B5EF4-FFF2-40B4-BE49-F238E27FC236}">
                  <a16:creationId xmlns:a16="http://schemas.microsoft.com/office/drawing/2014/main" id="{2596297D-A88A-4642-9D09-0B7C1EF31E56}"/>
                </a:ext>
              </a:extLst>
            </p:cNvPr>
            <p:cNvCxnSpPr>
              <a:cxnSpLocks/>
            </p:cNvCxnSpPr>
            <p:nvPr/>
          </p:nvCxnSpPr>
          <p:spPr>
            <a:xfrm>
              <a:off x="3165086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>
              <a:extLst>
                <a:ext uri="{FF2B5EF4-FFF2-40B4-BE49-F238E27FC236}">
                  <a16:creationId xmlns:a16="http://schemas.microsoft.com/office/drawing/2014/main" id="{2682CC7D-9A09-4401-8D09-5D867A5F1D26}"/>
                </a:ext>
              </a:extLst>
            </p:cNvPr>
            <p:cNvCxnSpPr>
              <a:cxnSpLocks/>
            </p:cNvCxnSpPr>
            <p:nvPr/>
          </p:nvCxnSpPr>
          <p:spPr>
            <a:xfrm>
              <a:off x="2145761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>
              <a:extLst>
                <a:ext uri="{FF2B5EF4-FFF2-40B4-BE49-F238E27FC236}">
                  <a16:creationId xmlns:a16="http://schemas.microsoft.com/office/drawing/2014/main" id="{66F2B86F-7948-4D15-9DAA-B8919DFFA26A}"/>
                </a:ext>
              </a:extLst>
            </p:cNvPr>
            <p:cNvCxnSpPr>
              <a:cxnSpLocks/>
            </p:cNvCxnSpPr>
            <p:nvPr/>
          </p:nvCxnSpPr>
          <p:spPr>
            <a:xfrm>
              <a:off x="2655424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7" name="Group 1016">
              <a:extLst>
                <a:ext uri="{FF2B5EF4-FFF2-40B4-BE49-F238E27FC236}">
                  <a16:creationId xmlns:a16="http://schemas.microsoft.com/office/drawing/2014/main" id="{C1AA2729-0D50-499C-A359-FEAF7F280DC3}"/>
                </a:ext>
              </a:extLst>
            </p:cNvPr>
            <p:cNvGrpSpPr/>
            <p:nvPr/>
          </p:nvGrpSpPr>
          <p:grpSpPr>
            <a:xfrm>
              <a:off x="3725715" y="1377346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90E9995E-79BE-4964-854C-C4B424E578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9" name="Straight Connector 1148">
                <a:extLst>
                  <a:ext uri="{FF2B5EF4-FFF2-40B4-BE49-F238E27FC236}">
                    <a16:creationId xmlns:a16="http://schemas.microsoft.com/office/drawing/2014/main" id="{9122C20A-68E0-43FB-B837-0731526F4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CAA59535-2EE9-4E51-99EA-D786E315A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7E4A1CDE-FF1C-4E63-B0CC-D0E40766C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2" name="Straight Connector 1151">
                <a:extLst>
                  <a:ext uri="{FF2B5EF4-FFF2-40B4-BE49-F238E27FC236}">
                    <a16:creationId xmlns:a16="http://schemas.microsoft.com/office/drawing/2014/main" id="{9D476614-7CD9-4C73-9EE7-654455457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3" name="Straight Connector 1152">
                <a:extLst>
                  <a:ext uri="{FF2B5EF4-FFF2-40B4-BE49-F238E27FC236}">
                    <a16:creationId xmlns:a16="http://schemas.microsoft.com/office/drawing/2014/main" id="{32197120-1A9A-4BB7-B6F6-056B8BCF0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EB4C16C8-8B0F-4F21-B47D-C5C6C4218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11B0FB51-5246-481F-A5C8-AD143DF8F1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6" name="Straight Connector 1155">
                <a:extLst>
                  <a:ext uri="{FF2B5EF4-FFF2-40B4-BE49-F238E27FC236}">
                    <a16:creationId xmlns:a16="http://schemas.microsoft.com/office/drawing/2014/main" id="{E4D20511-A23A-4DCB-B007-8F0190BAA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8" name="Group 1017">
              <a:extLst>
                <a:ext uri="{FF2B5EF4-FFF2-40B4-BE49-F238E27FC236}">
                  <a16:creationId xmlns:a16="http://schemas.microsoft.com/office/drawing/2014/main" id="{733C89EF-92C2-44E1-A965-048E958AD00B}"/>
                </a:ext>
              </a:extLst>
            </p:cNvPr>
            <p:cNvGrpSpPr/>
            <p:nvPr/>
          </p:nvGrpSpPr>
          <p:grpSpPr>
            <a:xfrm>
              <a:off x="4233537" y="137688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F59D81FE-9D3E-40AF-A558-E24BA5317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BB1C5E5A-EA2B-4D52-84E5-B848D4F6B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>
                <a:extLst>
                  <a:ext uri="{FF2B5EF4-FFF2-40B4-BE49-F238E27FC236}">
                    <a16:creationId xmlns:a16="http://schemas.microsoft.com/office/drawing/2014/main" id="{B161E548-5527-4FA2-A42F-03BA9E9DE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454FA764-DDEE-4818-A177-E701E9259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>
                <a:extLst>
                  <a:ext uri="{FF2B5EF4-FFF2-40B4-BE49-F238E27FC236}">
                    <a16:creationId xmlns:a16="http://schemas.microsoft.com/office/drawing/2014/main" id="{565D2F0F-55B4-4261-B900-83513B8DBB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>
                <a:extLst>
                  <a:ext uri="{FF2B5EF4-FFF2-40B4-BE49-F238E27FC236}">
                    <a16:creationId xmlns:a16="http://schemas.microsoft.com/office/drawing/2014/main" id="{F6492721-97E4-42CA-901E-02DB6783B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>
                <a:extLst>
                  <a:ext uri="{FF2B5EF4-FFF2-40B4-BE49-F238E27FC236}">
                    <a16:creationId xmlns:a16="http://schemas.microsoft.com/office/drawing/2014/main" id="{867F7322-96E6-4B5D-8A92-F007D53A0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F6EE6A45-8C56-48B4-AFCC-CAFE34124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7" name="Straight Connector 1146">
                <a:extLst>
                  <a:ext uri="{FF2B5EF4-FFF2-40B4-BE49-F238E27FC236}">
                    <a16:creationId xmlns:a16="http://schemas.microsoft.com/office/drawing/2014/main" id="{35647454-D351-44E8-A7C0-943ABDD5D0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9" name="Group 1018">
              <a:extLst>
                <a:ext uri="{FF2B5EF4-FFF2-40B4-BE49-F238E27FC236}">
                  <a16:creationId xmlns:a16="http://schemas.microsoft.com/office/drawing/2014/main" id="{32C120FA-86E3-41F9-8704-275581CC6C57}"/>
                </a:ext>
              </a:extLst>
            </p:cNvPr>
            <p:cNvGrpSpPr/>
            <p:nvPr/>
          </p:nvGrpSpPr>
          <p:grpSpPr>
            <a:xfrm>
              <a:off x="4741020" y="1376430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130" name="Straight Connector 1129">
                <a:extLst>
                  <a:ext uri="{FF2B5EF4-FFF2-40B4-BE49-F238E27FC236}">
                    <a16:creationId xmlns:a16="http://schemas.microsoft.com/office/drawing/2014/main" id="{75609F51-C200-45E3-B0C1-F6E7CF3CC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1" name="Straight Connector 1130">
                <a:extLst>
                  <a:ext uri="{FF2B5EF4-FFF2-40B4-BE49-F238E27FC236}">
                    <a16:creationId xmlns:a16="http://schemas.microsoft.com/office/drawing/2014/main" id="{095F5C3F-71A5-46EB-9146-4FA202FE3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2" name="Straight Connector 1131">
                <a:extLst>
                  <a:ext uri="{FF2B5EF4-FFF2-40B4-BE49-F238E27FC236}">
                    <a16:creationId xmlns:a16="http://schemas.microsoft.com/office/drawing/2014/main" id="{970F19E4-D4DF-4623-95A0-50973F2C6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A76487F5-78A9-461B-9C46-87330AE2E1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79FFE635-4830-47A3-850A-4540E12B9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>
                <a:extLst>
                  <a:ext uri="{FF2B5EF4-FFF2-40B4-BE49-F238E27FC236}">
                    <a16:creationId xmlns:a16="http://schemas.microsoft.com/office/drawing/2014/main" id="{1F2FD47F-2B85-4498-9A4A-323DBA7E33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>
                <a:extLst>
                  <a:ext uri="{FF2B5EF4-FFF2-40B4-BE49-F238E27FC236}">
                    <a16:creationId xmlns:a16="http://schemas.microsoft.com/office/drawing/2014/main" id="{95F11DCB-CD5E-45DE-A230-1AEB703FE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>
                <a:extLst>
                  <a:ext uri="{FF2B5EF4-FFF2-40B4-BE49-F238E27FC236}">
                    <a16:creationId xmlns:a16="http://schemas.microsoft.com/office/drawing/2014/main" id="{BFFDD321-C00D-4B1E-9B85-54A8D6CCD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>
                <a:extLst>
                  <a:ext uri="{FF2B5EF4-FFF2-40B4-BE49-F238E27FC236}">
                    <a16:creationId xmlns:a16="http://schemas.microsoft.com/office/drawing/2014/main" id="{C5B94C12-14AB-4610-A5DA-0B5041A50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0" name="Group 1019">
              <a:extLst>
                <a:ext uri="{FF2B5EF4-FFF2-40B4-BE49-F238E27FC236}">
                  <a16:creationId xmlns:a16="http://schemas.microsoft.com/office/drawing/2014/main" id="{6966E06F-98C1-4C34-A252-043D1E8BCA85}"/>
                </a:ext>
              </a:extLst>
            </p:cNvPr>
            <p:cNvGrpSpPr/>
            <p:nvPr/>
          </p:nvGrpSpPr>
          <p:grpSpPr>
            <a:xfrm>
              <a:off x="5250682" y="138003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121" name="Straight Connector 1120">
                <a:extLst>
                  <a:ext uri="{FF2B5EF4-FFF2-40B4-BE49-F238E27FC236}">
                    <a16:creationId xmlns:a16="http://schemas.microsoft.com/office/drawing/2014/main" id="{5ECF37D6-7CDC-4AD2-8EEC-3B7E4256E6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2" name="Straight Connector 1121">
                <a:extLst>
                  <a:ext uri="{FF2B5EF4-FFF2-40B4-BE49-F238E27FC236}">
                    <a16:creationId xmlns:a16="http://schemas.microsoft.com/office/drawing/2014/main" id="{AA508D8C-59C3-4086-9C3A-0C65F4430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C1E48312-809B-4DB0-862F-2B50E18A3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4" name="Straight Connector 1123">
                <a:extLst>
                  <a:ext uri="{FF2B5EF4-FFF2-40B4-BE49-F238E27FC236}">
                    <a16:creationId xmlns:a16="http://schemas.microsoft.com/office/drawing/2014/main" id="{134ACBD7-3ACC-4344-8288-1077DDAA2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5" name="Straight Connector 1124">
                <a:extLst>
                  <a:ext uri="{FF2B5EF4-FFF2-40B4-BE49-F238E27FC236}">
                    <a16:creationId xmlns:a16="http://schemas.microsoft.com/office/drawing/2014/main" id="{A28A6FBF-EEAC-43E6-9069-2783FF2EA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Connector 1125">
                <a:extLst>
                  <a:ext uri="{FF2B5EF4-FFF2-40B4-BE49-F238E27FC236}">
                    <a16:creationId xmlns:a16="http://schemas.microsoft.com/office/drawing/2014/main" id="{DE0189F6-621A-4E54-BB34-AC4EE3123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B8AD1A3E-314B-4F9E-A602-6A3C6880A2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" name="Straight Connector 1127">
                <a:extLst>
                  <a:ext uri="{FF2B5EF4-FFF2-40B4-BE49-F238E27FC236}">
                    <a16:creationId xmlns:a16="http://schemas.microsoft.com/office/drawing/2014/main" id="{E0001640-C6F2-4E94-8E14-0C6781F21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" name="Straight Connector 1128">
                <a:extLst>
                  <a:ext uri="{FF2B5EF4-FFF2-40B4-BE49-F238E27FC236}">
                    <a16:creationId xmlns:a16="http://schemas.microsoft.com/office/drawing/2014/main" id="{6914156B-0E50-47A5-9358-CADD9EC4A4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1" name="Group 1020">
              <a:extLst>
                <a:ext uri="{FF2B5EF4-FFF2-40B4-BE49-F238E27FC236}">
                  <a16:creationId xmlns:a16="http://schemas.microsoft.com/office/drawing/2014/main" id="{47E569AE-30AD-4973-B338-2D8D9B962CCB}"/>
                </a:ext>
              </a:extLst>
            </p:cNvPr>
            <p:cNvGrpSpPr/>
            <p:nvPr/>
          </p:nvGrpSpPr>
          <p:grpSpPr>
            <a:xfrm>
              <a:off x="3215133" y="1375972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112" name="Straight Connector 1111">
                <a:extLst>
                  <a:ext uri="{FF2B5EF4-FFF2-40B4-BE49-F238E27FC236}">
                    <a16:creationId xmlns:a16="http://schemas.microsoft.com/office/drawing/2014/main" id="{E9FBFA8F-E986-4CE7-A678-C610724CE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A67F92CD-273A-42C3-B44C-47C7622A5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>
                <a:extLst>
                  <a:ext uri="{FF2B5EF4-FFF2-40B4-BE49-F238E27FC236}">
                    <a16:creationId xmlns:a16="http://schemas.microsoft.com/office/drawing/2014/main" id="{734702D4-C98F-4B9F-BB90-2F1720CC7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7114093A-0AA0-44C0-97E5-6EE5C57F0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2BE8FCB5-CE59-445B-969D-6A1C73224D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>
                <a:extLst>
                  <a:ext uri="{FF2B5EF4-FFF2-40B4-BE49-F238E27FC236}">
                    <a16:creationId xmlns:a16="http://schemas.microsoft.com/office/drawing/2014/main" id="{01B7273C-07A1-4CA5-984B-FC4268EC2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>
                <a:extLst>
                  <a:ext uri="{FF2B5EF4-FFF2-40B4-BE49-F238E27FC236}">
                    <a16:creationId xmlns:a16="http://schemas.microsoft.com/office/drawing/2014/main" id="{69144E4A-2E21-4271-95BA-6C62DE3A4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>
                <a:extLst>
                  <a:ext uri="{FF2B5EF4-FFF2-40B4-BE49-F238E27FC236}">
                    <a16:creationId xmlns:a16="http://schemas.microsoft.com/office/drawing/2014/main" id="{24CA7B8F-F5F8-41F4-B2D4-E5DE410DF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Straight Connector 1119">
                <a:extLst>
                  <a:ext uri="{FF2B5EF4-FFF2-40B4-BE49-F238E27FC236}">
                    <a16:creationId xmlns:a16="http://schemas.microsoft.com/office/drawing/2014/main" id="{1D9B7629-6BD2-4014-9667-8A870F5EB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2" name="Group 1021">
              <a:extLst>
                <a:ext uri="{FF2B5EF4-FFF2-40B4-BE49-F238E27FC236}">
                  <a16:creationId xmlns:a16="http://schemas.microsoft.com/office/drawing/2014/main" id="{B11114DA-9174-4E2C-A4BA-8A5E7DC33BA3}"/>
                </a:ext>
              </a:extLst>
            </p:cNvPr>
            <p:cNvGrpSpPr/>
            <p:nvPr/>
          </p:nvGrpSpPr>
          <p:grpSpPr>
            <a:xfrm>
              <a:off x="2709491" y="138003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103" name="Straight Connector 1102">
                <a:extLst>
                  <a:ext uri="{FF2B5EF4-FFF2-40B4-BE49-F238E27FC236}">
                    <a16:creationId xmlns:a16="http://schemas.microsoft.com/office/drawing/2014/main" id="{FD4715C3-1EE2-4D35-AEFC-761129915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Straight Connector 1103">
                <a:extLst>
                  <a:ext uri="{FF2B5EF4-FFF2-40B4-BE49-F238E27FC236}">
                    <a16:creationId xmlns:a16="http://schemas.microsoft.com/office/drawing/2014/main" id="{DDF7A81B-78DF-4F0B-9231-3D8209A33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DC66701E-DB06-4059-AAA1-295F6F096C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5B0E3520-5D2B-4326-8259-9757245973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6CC73B0E-0471-4DDA-A753-A14E78909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A07DB539-9D85-4546-80A2-27FBB60F4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>
                <a:extLst>
                  <a:ext uri="{FF2B5EF4-FFF2-40B4-BE49-F238E27FC236}">
                    <a16:creationId xmlns:a16="http://schemas.microsoft.com/office/drawing/2014/main" id="{B9928C99-FD6B-4184-BBC8-7FC27E4781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0" name="Straight Connector 1109">
                <a:extLst>
                  <a:ext uri="{FF2B5EF4-FFF2-40B4-BE49-F238E27FC236}">
                    <a16:creationId xmlns:a16="http://schemas.microsoft.com/office/drawing/2014/main" id="{22A5A339-CA7F-4040-86D0-E9E15257B2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Straight Connector 1110">
                <a:extLst>
                  <a:ext uri="{FF2B5EF4-FFF2-40B4-BE49-F238E27FC236}">
                    <a16:creationId xmlns:a16="http://schemas.microsoft.com/office/drawing/2014/main" id="{A8F952E5-EDCE-48CF-9687-1FCD839C0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3" name="Group 1022">
              <a:extLst>
                <a:ext uri="{FF2B5EF4-FFF2-40B4-BE49-F238E27FC236}">
                  <a16:creationId xmlns:a16="http://schemas.microsoft.com/office/drawing/2014/main" id="{24706399-6132-4139-A216-DACE09FF7268}"/>
                </a:ext>
              </a:extLst>
            </p:cNvPr>
            <p:cNvGrpSpPr/>
            <p:nvPr/>
          </p:nvGrpSpPr>
          <p:grpSpPr>
            <a:xfrm>
              <a:off x="2193626" y="138003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5F16BA9E-4957-4761-ADEB-89C264EF1F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F975B08C-4703-4F94-BC51-C46630D4F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CEA628D5-F8E2-4AF6-A6F6-FF8A286A6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75D0EC54-F01F-4C2D-8857-1F3C94747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B4819DB3-B637-40B0-AAA0-997076597E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4ACA52EA-4E1B-439C-8BB4-C8B94E5C0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Straight Connector 1099">
                <a:extLst>
                  <a:ext uri="{FF2B5EF4-FFF2-40B4-BE49-F238E27FC236}">
                    <a16:creationId xmlns:a16="http://schemas.microsoft.com/office/drawing/2014/main" id="{6FF7B836-9874-4064-80F3-43F7FAA92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Straight Connector 1100">
                <a:extLst>
                  <a:ext uri="{FF2B5EF4-FFF2-40B4-BE49-F238E27FC236}">
                    <a16:creationId xmlns:a16="http://schemas.microsoft.com/office/drawing/2014/main" id="{DA74AB56-6EB0-4697-B24B-134DF3CCE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2" name="Straight Connector 1101">
                <a:extLst>
                  <a:ext uri="{FF2B5EF4-FFF2-40B4-BE49-F238E27FC236}">
                    <a16:creationId xmlns:a16="http://schemas.microsoft.com/office/drawing/2014/main" id="{EE35A597-B732-4334-8DFF-3A98EAA96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DA751550-BCA2-4616-B1D8-1DA7BA44C688}"/>
                </a:ext>
              </a:extLst>
            </p:cNvPr>
            <p:cNvGrpSpPr/>
            <p:nvPr/>
          </p:nvGrpSpPr>
          <p:grpSpPr>
            <a:xfrm>
              <a:off x="1690739" y="138003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085" name="Straight Connector 1084">
                <a:extLst>
                  <a:ext uri="{FF2B5EF4-FFF2-40B4-BE49-F238E27FC236}">
                    <a16:creationId xmlns:a16="http://schemas.microsoft.com/office/drawing/2014/main" id="{128A38FE-79C7-475E-9243-10D9E8EEB1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>
                <a:extLst>
                  <a:ext uri="{FF2B5EF4-FFF2-40B4-BE49-F238E27FC236}">
                    <a16:creationId xmlns:a16="http://schemas.microsoft.com/office/drawing/2014/main" id="{2C313891-9F81-4398-BEB4-7DEA83E23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>
                <a:extLst>
                  <a:ext uri="{FF2B5EF4-FFF2-40B4-BE49-F238E27FC236}">
                    <a16:creationId xmlns:a16="http://schemas.microsoft.com/office/drawing/2014/main" id="{B41CE6DF-8AA7-43C2-B469-18F061A904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>
                <a:extLst>
                  <a:ext uri="{FF2B5EF4-FFF2-40B4-BE49-F238E27FC236}">
                    <a16:creationId xmlns:a16="http://schemas.microsoft.com/office/drawing/2014/main" id="{F0039A1A-968A-4807-9704-2B31D383F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9" name="Straight Connector 1088">
                <a:extLst>
                  <a:ext uri="{FF2B5EF4-FFF2-40B4-BE49-F238E27FC236}">
                    <a16:creationId xmlns:a16="http://schemas.microsoft.com/office/drawing/2014/main" id="{2797E159-2F26-4BCE-90ED-4E93B9A71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0" name="Straight Connector 1089">
                <a:extLst>
                  <a:ext uri="{FF2B5EF4-FFF2-40B4-BE49-F238E27FC236}">
                    <a16:creationId xmlns:a16="http://schemas.microsoft.com/office/drawing/2014/main" id="{569C108D-EE70-4378-87FA-383DAFDC0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1" name="Straight Connector 1090">
                <a:extLst>
                  <a:ext uri="{FF2B5EF4-FFF2-40B4-BE49-F238E27FC236}">
                    <a16:creationId xmlns:a16="http://schemas.microsoft.com/office/drawing/2014/main" id="{06411258-D67A-471A-97D4-DB980C259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2" name="Straight Connector 1091">
                <a:extLst>
                  <a:ext uri="{FF2B5EF4-FFF2-40B4-BE49-F238E27FC236}">
                    <a16:creationId xmlns:a16="http://schemas.microsoft.com/office/drawing/2014/main" id="{18A4238C-C46C-4832-AFD2-7D77D1048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38F356C7-59E9-48AE-BE5D-383E58A505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92171DB3-7F7D-4425-9B40-45BF10908C89}"/>
                </a:ext>
              </a:extLst>
            </p:cNvPr>
            <p:cNvCxnSpPr>
              <a:cxnSpLocks/>
            </p:cNvCxnSpPr>
            <p:nvPr/>
          </p:nvCxnSpPr>
          <p:spPr>
            <a:xfrm>
              <a:off x="1636676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B2EFFDF9-B4A7-4A3E-A87B-8A336D335819}"/>
                </a:ext>
              </a:extLst>
            </p:cNvPr>
            <p:cNvGrpSpPr/>
            <p:nvPr/>
          </p:nvGrpSpPr>
          <p:grpSpPr>
            <a:xfrm>
              <a:off x="1171802" y="138003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076" name="Straight Connector 1075">
                <a:extLst>
                  <a:ext uri="{FF2B5EF4-FFF2-40B4-BE49-F238E27FC236}">
                    <a16:creationId xmlns:a16="http://schemas.microsoft.com/office/drawing/2014/main" id="{D36BDD42-D66D-47C7-B7AB-AD9C62C1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Straight Connector 1076">
                <a:extLst>
                  <a:ext uri="{FF2B5EF4-FFF2-40B4-BE49-F238E27FC236}">
                    <a16:creationId xmlns:a16="http://schemas.microsoft.com/office/drawing/2014/main" id="{79D2979B-C46F-41B4-A3CD-1037EB0C3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>
                <a:extLst>
                  <a:ext uri="{FF2B5EF4-FFF2-40B4-BE49-F238E27FC236}">
                    <a16:creationId xmlns:a16="http://schemas.microsoft.com/office/drawing/2014/main" id="{764B8621-4B41-434B-9F04-8D7767E6F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>
                <a:extLst>
                  <a:ext uri="{FF2B5EF4-FFF2-40B4-BE49-F238E27FC236}">
                    <a16:creationId xmlns:a16="http://schemas.microsoft.com/office/drawing/2014/main" id="{E4B69EFB-840C-4B25-A418-C86BBC68C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>
                <a:extLst>
                  <a:ext uri="{FF2B5EF4-FFF2-40B4-BE49-F238E27FC236}">
                    <a16:creationId xmlns:a16="http://schemas.microsoft.com/office/drawing/2014/main" id="{0E5577C8-4970-45BC-9294-5825908E9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>
                <a:extLst>
                  <a:ext uri="{FF2B5EF4-FFF2-40B4-BE49-F238E27FC236}">
                    <a16:creationId xmlns:a16="http://schemas.microsoft.com/office/drawing/2014/main" id="{9132A1D9-D167-4E73-BE65-95F24EB04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>
                <a:extLst>
                  <a:ext uri="{FF2B5EF4-FFF2-40B4-BE49-F238E27FC236}">
                    <a16:creationId xmlns:a16="http://schemas.microsoft.com/office/drawing/2014/main" id="{862E933A-7EF5-4F49-A7A7-84DC01806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>
                <a:extLst>
                  <a:ext uri="{FF2B5EF4-FFF2-40B4-BE49-F238E27FC236}">
                    <a16:creationId xmlns:a16="http://schemas.microsoft.com/office/drawing/2014/main" id="{AD9015CF-A540-4D91-A721-B5F49BD95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>
                <a:extLst>
                  <a:ext uri="{FF2B5EF4-FFF2-40B4-BE49-F238E27FC236}">
                    <a16:creationId xmlns:a16="http://schemas.microsoft.com/office/drawing/2014/main" id="{9C88D51A-FFA8-4061-BFAA-5D1688F9E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4BE622E2-89E3-4C2B-8492-D83B95B0520C}"/>
                </a:ext>
              </a:extLst>
            </p:cNvPr>
            <p:cNvCxnSpPr>
              <a:cxnSpLocks/>
            </p:cNvCxnSpPr>
            <p:nvPr/>
          </p:nvCxnSpPr>
          <p:spPr>
            <a:xfrm>
              <a:off x="607158" y="131602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2471607C-A412-4784-BF46-60D4B6E7A1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7234" y="131602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A75826B4-9363-4420-847D-D4C2FE6CB5B8}"/>
                </a:ext>
              </a:extLst>
            </p:cNvPr>
            <p:cNvGrpSpPr/>
            <p:nvPr/>
          </p:nvGrpSpPr>
          <p:grpSpPr>
            <a:xfrm>
              <a:off x="657204" y="1375514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2413B953-8DCB-4548-888B-AB8BC0DA6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20668B03-ABEC-49C5-B6D2-45857EE0A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>
                <a:extLst>
                  <a:ext uri="{FF2B5EF4-FFF2-40B4-BE49-F238E27FC236}">
                    <a16:creationId xmlns:a16="http://schemas.microsoft.com/office/drawing/2014/main" id="{631C6620-D2CD-4D72-8CB2-0294AAAFD5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11B3EF8B-63A3-4D2E-887A-897625066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B2B16473-3AFB-4DAB-8036-155A6FA04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>
                <a:extLst>
                  <a:ext uri="{FF2B5EF4-FFF2-40B4-BE49-F238E27FC236}">
                    <a16:creationId xmlns:a16="http://schemas.microsoft.com/office/drawing/2014/main" id="{BEEA2B06-DBFE-4BFA-B1E5-E6A44294F4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3" name="Straight Connector 1072">
                <a:extLst>
                  <a:ext uri="{FF2B5EF4-FFF2-40B4-BE49-F238E27FC236}">
                    <a16:creationId xmlns:a16="http://schemas.microsoft.com/office/drawing/2014/main" id="{3530699E-EFFC-4191-9A79-1198FF6D6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Straight Connector 1073">
                <a:extLst>
                  <a:ext uri="{FF2B5EF4-FFF2-40B4-BE49-F238E27FC236}">
                    <a16:creationId xmlns:a16="http://schemas.microsoft.com/office/drawing/2014/main" id="{31F0BF36-2CA5-440D-8B0A-D143D600B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Straight Connector 1074">
                <a:extLst>
                  <a:ext uri="{FF2B5EF4-FFF2-40B4-BE49-F238E27FC236}">
                    <a16:creationId xmlns:a16="http://schemas.microsoft.com/office/drawing/2014/main" id="{330105E9-FF60-4DE7-8326-CDECE9F62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67603FE2-F614-4A81-A89A-2B0B1B28F4F5}"/>
                </a:ext>
              </a:extLst>
            </p:cNvPr>
            <p:cNvCxnSpPr>
              <a:cxnSpLocks/>
            </p:cNvCxnSpPr>
            <p:nvPr/>
          </p:nvCxnSpPr>
          <p:spPr>
            <a:xfrm>
              <a:off x="5713977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>
              <a:extLst>
                <a:ext uri="{FF2B5EF4-FFF2-40B4-BE49-F238E27FC236}">
                  <a16:creationId xmlns:a16="http://schemas.microsoft.com/office/drawing/2014/main" id="{AABFCC8D-4280-4560-B483-70D9CB711BE3}"/>
                </a:ext>
              </a:extLst>
            </p:cNvPr>
            <p:cNvCxnSpPr>
              <a:cxnSpLocks/>
            </p:cNvCxnSpPr>
            <p:nvPr/>
          </p:nvCxnSpPr>
          <p:spPr>
            <a:xfrm>
              <a:off x="6223639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FEBAF6DE-87CE-4F62-A59E-4D2F5F5F6107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2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400A1E4B-EF8A-465E-A242-843E7A4F3BF7}"/>
                </a:ext>
              </a:extLst>
            </p:cNvPr>
            <p:cNvGrpSpPr/>
            <p:nvPr/>
          </p:nvGrpSpPr>
          <p:grpSpPr>
            <a:xfrm>
              <a:off x="5760345" y="1375056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2A16BB52-D37F-4F2C-A0B6-53A938368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B4A8A702-E2ED-470A-AF2D-D914DBB8A2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7D6308E9-A3AB-4F62-ADBB-E7FAB8497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Straight Connector 1060">
                <a:extLst>
                  <a:ext uri="{FF2B5EF4-FFF2-40B4-BE49-F238E27FC236}">
                    <a16:creationId xmlns:a16="http://schemas.microsoft.com/office/drawing/2014/main" id="{B2AD3521-7488-469A-BFAF-77C2D770C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CD309E42-DFF4-4FBE-BB3E-DF49A11C2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1831EA1C-B450-4704-BA38-25545556E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88AB7A52-9746-4C9E-AC60-F03E1F7DB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926A39F5-7A2E-4089-91CF-77F4F41673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18A28C1-6628-4651-94E5-7004E476E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17A703D-5BEF-46BB-860C-56A2C268DE34}"/>
                </a:ext>
              </a:extLst>
            </p:cNvPr>
            <p:cNvGrpSpPr/>
            <p:nvPr/>
          </p:nvGrpSpPr>
          <p:grpSpPr>
            <a:xfrm>
              <a:off x="6274606" y="1372146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745B1A9D-0C87-4750-888B-CDB490398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95B8C7FE-5A35-438C-9242-48FE3D8F3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59DA29A8-2D0A-4066-B173-B9AA4D742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C4DB4C4A-E6DE-4791-B2A1-A59661D2D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Straight Connector 1052">
                <a:extLst>
                  <a:ext uri="{FF2B5EF4-FFF2-40B4-BE49-F238E27FC236}">
                    <a16:creationId xmlns:a16="http://schemas.microsoft.com/office/drawing/2014/main" id="{CA3C78B2-D977-4CF7-BF71-554134A4D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6EDF738A-CADC-4C34-8EA4-0CDECBF21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558879A9-E7A2-427D-9DCD-953378427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EA13B11D-BB52-4B92-9C0B-163D8AD00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Connector 1056">
                <a:extLst>
                  <a:ext uri="{FF2B5EF4-FFF2-40B4-BE49-F238E27FC236}">
                    <a16:creationId xmlns:a16="http://schemas.microsoft.com/office/drawing/2014/main" id="{7A57A9CE-7B14-48C4-982C-1CB7BC71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8EB57AE4-14AE-4074-BAD1-61DB8E2B8ECA}"/>
                </a:ext>
              </a:extLst>
            </p:cNvPr>
            <p:cNvSpPr txBox="1"/>
            <p:nvPr/>
          </p:nvSpPr>
          <p:spPr>
            <a:xfrm>
              <a:off x="3467782" y="1565439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100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1F1450C3-1D5D-4751-8570-70D7FE46C6F0}"/>
                </a:ext>
              </a:extLst>
            </p:cNvPr>
            <p:cNvSpPr txBox="1"/>
            <p:nvPr/>
          </p:nvSpPr>
          <p:spPr>
            <a:xfrm>
              <a:off x="3961447" y="1572314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101</a:t>
              </a: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3B406635-2CF6-483F-A139-A73388DB7F52}"/>
                </a:ext>
              </a:extLst>
            </p:cNvPr>
            <p:cNvSpPr txBox="1"/>
            <p:nvPr/>
          </p:nvSpPr>
          <p:spPr>
            <a:xfrm>
              <a:off x="4458277" y="1567536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102</a:t>
              </a: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C6045199-D1C1-4E9B-965F-116D2308343C}"/>
                </a:ext>
              </a:extLst>
            </p:cNvPr>
            <p:cNvSpPr txBox="1"/>
            <p:nvPr/>
          </p:nvSpPr>
          <p:spPr>
            <a:xfrm>
              <a:off x="4967938" y="1560197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103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CA6B75F-FC09-44BC-BFC0-E3802BEF97D8}"/>
                </a:ext>
              </a:extLst>
            </p:cNvPr>
            <p:cNvSpPr txBox="1"/>
            <p:nvPr/>
          </p:nvSpPr>
          <p:spPr>
            <a:xfrm>
              <a:off x="1959379" y="1579934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97</a:t>
              </a: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DFB90F22-D163-4B14-B60D-C619AD9E0B4D}"/>
                </a:ext>
              </a:extLst>
            </p:cNvPr>
            <p:cNvSpPr txBox="1"/>
            <p:nvPr/>
          </p:nvSpPr>
          <p:spPr>
            <a:xfrm>
              <a:off x="5487306" y="1558039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104</a:t>
              </a: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1A181C3-3638-4B79-907D-340627CBCFA3}"/>
                </a:ext>
              </a:extLst>
            </p:cNvPr>
            <p:cNvSpPr txBox="1"/>
            <p:nvPr/>
          </p:nvSpPr>
          <p:spPr>
            <a:xfrm>
              <a:off x="1425785" y="1573290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96</a:t>
              </a: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917454E6-BF26-4444-BC62-E3C6CA2AD07F}"/>
                </a:ext>
              </a:extLst>
            </p:cNvPr>
            <p:cNvSpPr txBox="1"/>
            <p:nvPr/>
          </p:nvSpPr>
          <p:spPr>
            <a:xfrm>
              <a:off x="899465" y="1565439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95</a:t>
              </a:r>
            </a:p>
          </p:txBody>
        </p: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DC363298-0277-42A6-BC14-B569FCD8DEAB}"/>
                </a:ext>
              </a:extLst>
            </p:cNvPr>
            <p:cNvSpPr txBox="1"/>
            <p:nvPr/>
          </p:nvSpPr>
          <p:spPr>
            <a:xfrm>
              <a:off x="416688" y="1557952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94</a:t>
              </a: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6335482B-E65B-4468-853A-85F3A32FB839}"/>
                </a:ext>
              </a:extLst>
            </p:cNvPr>
            <p:cNvSpPr txBox="1"/>
            <p:nvPr/>
          </p:nvSpPr>
          <p:spPr>
            <a:xfrm>
              <a:off x="6004667" y="1558039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105</a:t>
              </a:r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67CDECC9-1442-4719-AF5B-358E6BA9E1BA}"/>
                </a:ext>
              </a:extLst>
            </p:cNvPr>
            <p:cNvSpPr txBox="1"/>
            <p:nvPr/>
          </p:nvSpPr>
          <p:spPr>
            <a:xfrm>
              <a:off x="6522027" y="1557952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106</a:t>
              </a:r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4877123D-D255-47E7-B794-35E25C515C17}"/>
                </a:ext>
              </a:extLst>
            </p:cNvPr>
            <p:cNvSpPr txBox="1"/>
            <p:nvPr/>
          </p:nvSpPr>
          <p:spPr>
            <a:xfrm>
              <a:off x="2986953" y="1572314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99</a:t>
              </a:r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FA6A6428-19CF-485F-BF29-9516BF0914A8}"/>
                </a:ext>
              </a:extLst>
            </p:cNvPr>
            <p:cNvSpPr txBox="1"/>
            <p:nvPr/>
          </p:nvSpPr>
          <p:spPr>
            <a:xfrm>
              <a:off x="2498850" y="1579934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98</a:t>
              </a: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3ECB8D45-D10C-4C49-A7E3-EE3F7C5D2DF9}"/>
                </a:ext>
              </a:extLst>
            </p:cNvPr>
            <p:cNvSpPr txBox="1"/>
            <p:nvPr/>
          </p:nvSpPr>
          <p:spPr>
            <a:xfrm>
              <a:off x="6874193" y="1469940"/>
              <a:ext cx="67754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V (</a:t>
              </a:r>
              <a:r>
                <a:rPr lang="fr-FR" sz="1300" dirty="0" err="1">
                  <a:solidFill>
                    <a:schemeClr val="bg2">
                      <a:lumMod val="50000"/>
                    </a:schemeClr>
                  </a:solidFill>
                </a:rPr>
                <a:t>mL</a:t>
              </a:r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1157" name="Group 1156">
            <a:extLst>
              <a:ext uri="{FF2B5EF4-FFF2-40B4-BE49-F238E27FC236}">
                <a16:creationId xmlns:a16="http://schemas.microsoft.com/office/drawing/2014/main" id="{5585E924-8A98-4D4B-A307-BAA84629611F}"/>
              </a:ext>
            </a:extLst>
          </p:cNvPr>
          <p:cNvGrpSpPr/>
          <p:nvPr/>
        </p:nvGrpSpPr>
        <p:grpSpPr>
          <a:xfrm>
            <a:off x="339286" y="8898605"/>
            <a:ext cx="7135052" cy="556295"/>
            <a:chOff x="416688" y="1316027"/>
            <a:chExt cx="7135052" cy="556295"/>
          </a:xfrm>
        </p:grpSpPr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D63E0D17-5750-478C-ABB5-850658E37402}"/>
                </a:ext>
              </a:extLst>
            </p:cNvPr>
            <p:cNvCxnSpPr>
              <a:cxnSpLocks/>
            </p:cNvCxnSpPr>
            <p:nvPr/>
          </p:nvCxnSpPr>
          <p:spPr>
            <a:xfrm>
              <a:off x="466264" y="1439886"/>
              <a:ext cx="6585988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Connector 1158">
              <a:extLst>
                <a:ext uri="{FF2B5EF4-FFF2-40B4-BE49-F238E27FC236}">
                  <a16:creationId xmlns:a16="http://schemas.microsoft.com/office/drawing/2014/main" id="{0F849AE9-BCFE-465A-B2A5-45B5FADB8AF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749" y="131980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Straight Connector 1159">
              <a:extLst>
                <a:ext uri="{FF2B5EF4-FFF2-40B4-BE49-F238E27FC236}">
                  <a16:creationId xmlns:a16="http://schemas.microsoft.com/office/drawing/2014/main" id="{BA92DCE0-55D0-47E2-BA69-9D3FB5F78E40}"/>
                </a:ext>
              </a:extLst>
            </p:cNvPr>
            <p:cNvCxnSpPr>
              <a:cxnSpLocks/>
            </p:cNvCxnSpPr>
            <p:nvPr/>
          </p:nvCxnSpPr>
          <p:spPr>
            <a:xfrm>
              <a:off x="4184411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Straight Connector 1160">
              <a:extLst>
                <a:ext uri="{FF2B5EF4-FFF2-40B4-BE49-F238E27FC236}">
                  <a16:creationId xmlns:a16="http://schemas.microsoft.com/office/drawing/2014/main" id="{C49AA332-E6F1-4017-8863-C10DA0C42CBC}"/>
                </a:ext>
              </a:extLst>
            </p:cNvPr>
            <p:cNvCxnSpPr>
              <a:cxnSpLocks/>
            </p:cNvCxnSpPr>
            <p:nvPr/>
          </p:nvCxnSpPr>
          <p:spPr>
            <a:xfrm>
              <a:off x="4694074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Straight Connector 1161">
              <a:extLst>
                <a:ext uri="{FF2B5EF4-FFF2-40B4-BE49-F238E27FC236}">
                  <a16:creationId xmlns:a16="http://schemas.microsoft.com/office/drawing/2014/main" id="{97D3F66C-DA30-4904-A574-C935D219086A}"/>
                </a:ext>
              </a:extLst>
            </p:cNvPr>
            <p:cNvCxnSpPr>
              <a:cxnSpLocks/>
            </p:cNvCxnSpPr>
            <p:nvPr/>
          </p:nvCxnSpPr>
          <p:spPr>
            <a:xfrm>
              <a:off x="5203737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Straight Connector 1162">
              <a:extLst>
                <a:ext uri="{FF2B5EF4-FFF2-40B4-BE49-F238E27FC236}">
                  <a16:creationId xmlns:a16="http://schemas.microsoft.com/office/drawing/2014/main" id="{B927A550-090D-407D-873C-BC6A6BD2F9E7}"/>
                </a:ext>
              </a:extLst>
            </p:cNvPr>
            <p:cNvCxnSpPr>
              <a:cxnSpLocks/>
            </p:cNvCxnSpPr>
            <p:nvPr/>
          </p:nvCxnSpPr>
          <p:spPr>
            <a:xfrm>
              <a:off x="3165086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Straight Connector 1163">
              <a:extLst>
                <a:ext uri="{FF2B5EF4-FFF2-40B4-BE49-F238E27FC236}">
                  <a16:creationId xmlns:a16="http://schemas.microsoft.com/office/drawing/2014/main" id="{24B18106-BABC-467A-8D17-76732BCD071F}"/>
                </a:ext>
              </a:extLst>
            </p:cNvPr>
            <p:cNvCxnSpPr>
              <a:cxnSpLocks/>
            </p:cNvCxnSpPr>
            <p:nvPr/>
          </p:nvCxnSpPr>
          <p:spPr>
            <a:xfrm>
              <a:off x="2145761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Connector 1164">
              <a:extLst>
                <a:ext uri="{FF2B5EF4-FFF2-40B4-BE49-F238E27FC236}">
                  <a16:creationId xmlns:a16="http://schemas.microsoft.com/office/drawing/2014/main" id="{7643D0D2-C9D4-4FBE-94BE-A85C3977D942}"/>
                </a:ext>
              </a:extLst>
            </p:cNvPr>
            <p:cNvCxnSpPr>
              <a:cxnSpLocks/>
            </p:cNvCxnSpPr>
            <p:nvPr/>
          </p:nvCxnSpPr>
          <p:spPr>
            <a:xfrm>
              <a:off x="2655424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6" name="Group 1165">
              <a:extLst>
                <a:ext uri="{FF2B5EF4-FFF2-40B4-BE49-F238E27FC236}">
                  <a16:creationId xmlns:a16="http://schemas.microsoft.com/office/drawing/2014/main" id="{160F35ED-192A-4E09-B63B-9EE2C97D9796}"/>
                </a:ext>
              </a:extLst>
            </p:cNvPr>
            <p:cNvGrpSpPr/>
            <p:nvPr/>
          </p:nvGrpSpPr>
          <p:grpSpPr>
            <a:xfrm>
              <a:off x="3725715" y="1377346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297" name="Straight Connector 1296">
                <a:extLst>
                  <a:ext uri="{FF2B5EF4-FFF2-40B4-BE49-F238E27FC236}">
                    <a16:creationId xmlns:a16="http://schemas.microsoft.com/office/drawing/2014/main" id="{203F28CE-AFB7-4C60-A411-ACC6C649E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8" name="Straight Connector 1297">
                <a:extLst>
                  <a:ext uri="{FF2B5EF4-FFF2-40B4-BE49-F238E27FC236}">
                    <a16:creationId xmlns:a16="http://schemas.microsoft.com/office/drawing/2014/main" id="{B91EC710-CEDB-48FE-A8AF-4A1AC0E47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9" name="Straight Connector 1298">
                <a:extLst>
                  <a:ext uri="{FF2B5EF4-FFF2-40B4-BE49-F238E27FC236}">
                    <a16:creationId xmlns:a16="http://schemas.microsoft.com/office/drawing/2014/main" id="{869CBCF8-ADCD-4BE9-9619-5059F3991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0" name="Straight Connector 1299">
                <a:extLst>
                  <a:ext uri="{FF2B5EF4-FFF2-40B4-BE49-F238E27FC236}">
                    <a16:creationId xmlns:a16="http://schemas.microsoft.com/office/drawing/2014/main" id="{5E9E4469-07AF-42B5-9F01-398FF947E1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1" name="Straight Connector 1300">
                <a:extLst>
                  <a:ext uri="{FF2B5EF4-FFF2-40B4-BE49-F238E27FC236}">
                    <a16:creationId xmlns:a16="http://schemas.microsoft.com/office/drawing/2014/main" id="{11AFB51B-CEB2-472D-AE27-391D114928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2" name="Straight Connector 1301">
                <a:extLst>
                  <a:ext uri="{FF2B5EF4-FFF2-40B4-BE49-F238E27FC236}">
                    <a16:creationId xmlns:a16="http://schemas.microsoft.com/office/drawing/2014/main" id="{4156EFDE-FF51-4CFB-AEBE-3945A84C9F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3" name="Straight Connector 1302">
                <a:extLst>
                  <a:ext uri="{FF2B5EF4-FFF2-40B4-BE49-F238E27FC236}">
                    <a16:creationId xmlns:a16="http://schemas.microsoft.com/office/drawing/2014/main" id="{58458798-470A-4559-9493-A94C9F672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4" name="Straight Connector 1303">
                <a:extLst>
                  <a:ext uri="{FF2B5EF4-FFF2-40B4-BE49-F238E27FC236}">
                    <a16:creationId xmlns:a16="http://schemas.microsoft.com/office/drawing/2014/main" id="{950157F2-E7D4-4D77-AEBA-007B7D262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5" name="Straight Connector 1304">
                <a:extLst>
                  <a:ext uri="{FF2B5EF4-FFF2-40B4-BE49-F238E27FC236}">
                    <a16:creationId xmlns:a16="http://schemas.microsoft.com/office/drawing/2014/main" id="{7CEA2DCF-24DE-4089-B5D9-998E43474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7" name="Group 1166">
              <a:extLst>
                <a:ext uri="{FF2B5EF4-FFF2-40B4-BE49-F238E27FC236}">
                  <a16:creationId xmlns:a16="http://schemas.microsoft.com/office/drawing/2014/main" id="{05A1353D-CFD1-4CAF-A190-BA6C6782C36B}"/>
                </a:ext>
              </a:extLst>
            </p:cNvPr>
            <p:cNvGrpSpPr/>
            <p:nvPr/>
          </p:nvGrpSpPr>
          <p:grpSpPr>
            <a:xfrm>
              <a:off x="4233537" y="137688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288" name="Straight Connector 1287">
                <a:extLst>
                  <a:ext uri="{FF2B5EF4-FFF2-40B4-BE49-F238E27FC236}">
                    <a16:creationId xmlns:a16="http://schemas.microsoft.com/office/drawing/2014/main" id="{11BC5953-660C-4FB1-8BBB-CE939DE38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9" name="Straight Connector 1288">
                <a:extLst>
                  <a:ext uri="{FF2B5EF4-FFF2-40B4-BE49-F238E27FC236}">
                    <a16:creationId xmlns:a16="http://schemas.microsoft.com/office/drawing/2014/main" id="{6184C8F6-D835-4487-8664-312AC20F6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0" name="Straight Connector 1289">
                <a:extLst>
                  <a:ext uri="{FF2B5EF4-FFF2-40B4-BE49-F238E27FC236}">
                    <a16:creationId xmlns:a16="http://schemas.microsoft.com/office/drawing/2014/main" id="{AE90D5C5-B4AE-41DB-8CAC-2906E4CBE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1" name="Straight Connector 1290">
                <a:extLst>
                  <a:ext uri="{FF2B5EF4-FFF2-40B4-BE49-F238E27FC236}">
                    <a16:creationId xmlns:a16="http://schemas.microsoft.com/office/drawing/2014/main" id="{C7D9641B-818E-41A7-86A1-F399A5B56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2" name="Straight Connector 1291">
                <a:extLst>
                  <a:ext uri="{FF2B5EF4-FFF2-40B4-BE49-F238E27FC236}">
                    <a16:creationId xmlns:a16="http://schemas.microsoft.com/office/drawing/2014/main" id="{F3EDDF35-5FA0-4166-B6F0-8B8E76EA5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3" name="Straight Connector 1292">
                <a:extLst>
                  <a:ext uri="{FF2B5EF4-FFF2-40B4-BE49-F238E27FC236}">
                    <a16:creationId xmlns:a16="http://schemas.microsoft.com/office/drawing/2014/main" id="{0948C89A-C980-4E45-A315-57919C6ACB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4" name="Straight Connector 1293">
                <a:extLst>
                  <a:ext uri="{FF2B5EF4-FFF2-40B4-BE49-F238E27FC236}">
                    <a16:creationId xmlns:a16="http://schemas.microsoft.com/office/drawing/2014/main" id="{6863C43A-BBE8-4A41-80DA-7E6AA8577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5" name="Straight Connector 1294">
                <a:extLst>
                  <a:ext uri="{FF2B5EF4-FFF2-40B4-BE49-F238E27FC236}">
                    <a16:creationId xmlns:a16="http://schemas.microsoft.com/office/drawing/2014/main" id="{F44D507B-0F10-4CEC-BDB9-CB4489F1A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6" name="Straight Connector 1295">
                <a:extLst>
                  <a:ext uri="{FF2B5EF4-FFF2-40B4-BE49-F238E27FC236}">
                    <a16:creationId xmlns:a16="http://schemas.microsoft.com/office/drawing/2014/main" id="{ECFB3F30-CE00-4363-80E1-06AFEC26E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8" name="Group 1167">
              <a:extLst>
                <a:ext uri="{FF2B5EF4-FFF2-40B4-BE49-F238E27FC236}">
                  <a16:creationId xmlns:a16="http://schemas.microsoft.com/office/drawing/2014/main" id="{1743EEAD-0AEA-495B-AC24-E0820D612F8C}"/>
                </a:ext>
              </a:extLst>
            </p:cNvPr>
            <p:cNvGrpSpPr/>
            <p:nvPr/>
          </p:nvGrpSpPr>
          <p:grpSpPr>
            <a:xfrm>
              <a:off x="4741020" y="1376430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279" name="Straight Connector 1278">
                <a:extLst>
                  <a:ext uri="{FF2B5EF4-FFF2-40B4-BE49-F238E27FC236}">
                    <a16:creationId xmlns:a16="http://schemas.microsoft.com/office/drawing/2014/main" id="{5B36DADA-FB61-4E2D-9670-542F58A74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0" name="Straight Connector 1279">
                <a:extLst>
                  <a:ext uri="{FF2B5EF4-FFF2-40B4-BE49-F238E27FC236}">
                    <a16:creationId xmlns:a16="http://schemas.microsoft.com/office/drawing/2014/main" id="{F4B5726F-A441-4385-81E0-86179B15B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1" name="Straight Connector 1280">
                <a:extLst>
                  <a:ext uri="{FF2B5EF4-FFF2-40B4-BE49-F238E27FC236}">
                    <a16:creationId xmlns:a16="http://schemas.microsoft.com/office/drawing/2014/main" id="{F0AB4141-16E9-4630-957D-C9DEC578DE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2" name="Straight Connector 1281">
                <a:extLst>
                  <a:ext uri="{FF2B5EF4-FFF2-40B4-BE49-F238E27FC236}">
                    <a16:creationId xmlns:a16="http://schemas.microsoft.com/office/drawing/2014/main" id="{E5BBBDA6-BF9A-4887-9B83-5FFCEB166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3" name="Straight Connector 1282">
                <a:extLst>
                  <a:ext uri="{FF2B5EF4-FFF2-40B4-BE49-F238E27FC236}">
                    <a16:creationId xmlns:a16="http://schemas.microsoft.com/office/drawing/2014/main" id="{99369ADF-30A2-4CFA-8014-313BB58E7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4" name="Straight Connector 1283">
                <a:extLst>
                  <a:ext uri="{FF2B5EF4-FFF2-40B4-BE49-F238E27FC236}">
                    <a16:creationId xmlns:a16="http://schemas.microsoft.com/office/drawing/2014/main" id="{03A9B3A5-DC81-43BF-855B-50DDB71ED5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5" name="Straight Connector 1284">
                <a:extLst>
                  <a:ext uri="{FF2B5EF4-FFF2-40B4-BE49-F238E27FC236}">
                    <a16:creationId xmlns:a16="http://schemas.microsoft.com/office/drawing/2014/main" id="{1C50618E-DAE0-4B85-A5EC-E2B7A4E2F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6" name="Straight Connector 1285">
                <a:extLst>
                  <a:ext uri="{FF2B5EF4-FFF2-40B4-BE49-F238E27FC236}">
                    <a16:creationId xmlns:a16="http://schemas.microsoft.com/office/drawing/2014/main" id="{23AF0008-2A37-4A65-86AE-C89B5542E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7" name="Straight Connector 1286">
                <a:extLst>
                  <a:ext uri="{FF2B5EF4-FFF2-40B4-BE49-F238E27FC236}">
                    <a16:creationId xmlns:a16="http://schemas.microsoft.com/office/drawing/2014/main" id="{C58E7045-00F3-4FB6-8381-AD50F5ABF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9" name="Group 1168">
              <a:extLst>
                <a:ext uri="{FF2B5EF4-FFF2-40B4-BE49-F238E27FC236}">
                  <a16:creationId xmlns:a16="http://schemas.microsoft.com/office/drawing/2014/main" id="{515639F9-8B94-4CBB-B21D-F478A73F9342}"/>
                </a:ext>
              </a:extLst>
            </p:cNvPr>
            <p:cNvGrpSpPr/>
            <p:nvPr/>
          </p:nvGrpSpPr>
          <p:grpSpPr>
            <a:xfrm>
              <a:off x="5250682" y="138003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270" name="Straight Connector 1269">
                <a:extLst>
                  <a:ext uri="{FF2B5EF4-FFF2-40B4-BE49-F238E27FC236}">
                    <a16:creationId xmlns:a16="http://schemas.microsoft.com/office/drawing/2014/main" id="{DA2625B0-48D6-47DA-9281-17B409FFE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1" name="Straight Connector 1270">
                <a:extLst>
                  <a:ext uri="{FF2B5EF4-FFF2-40B4-BE49-F238E27FC236}">
                    <a16:creationId xmlns:a16="http://schemas.microsoft.com/office/drawing/2014/main" id="{053890DC-1611-4FD9-BEF5-BCF4410F8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2" name="Straight Connector 1271">
                <a:extLst>
                  <a:ext uri="{FF2B5EF4-FFF2-40B4-BE49-F238E27FC236}">
                    <a16:creationId xmlns:a16="http://schemas.microsoft.com/office/drawing/2014/main" id="{7E5F8338-AB56-471F-9427-E2D407EA79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3" name="Straight Connector 1272">
                <a:extLst>
                  <a:ext uri="{FF2B5EF4-FFF2-40B4-BE49-F238E27FC236}">
                    <a16:creationId xmlns:a16="http://schemas.microsoft.com/office/drawing/2014/main" id="{CA5BD1F4-6F5D-4949-B576-B119730FD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4" name="Straight Connector 1273">
                <a:extLst>
                  <a:ext uri="{FF2B5EF4-FFF2-40B4-BE49-F238E27FC236}">
                    <a16:creationId xmlns:a16="http://schemas.microsoft.com/office/drawing/2014/main" id="{9416F73C-AC99-44A2-AC74-929A968A2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5" name="Straight Connector 1274">
                <a:extLst>
                  <a:ext uri="{FF2B5EF4-FFF2-40B4-BE49-F238E27FC236}">
                    <a16:creationId xmlns:a16="http://schemas.microsoft.com/office/drawing/2014/main" id="{7A50545F-BB52-4385-8DEC-F5B8BD096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6" name="Straight Connector 1275">
                <a:extLst>
                  <a:ext uri="{FF2B5EF4-FFF2-40B4-BE49-F238E27FC236}">
                    <a16:creationId xmlns:a16="http://schemas.microsoft.com/office/drawing/2014/main" id="{B85B9DDA-FC28-4FC1-B75D-382E512F8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7" name="Straight Connector 1276">
                <a:extLst>
                  <a:ext uri="{FF2B5EF4-FFF2-40B4-BE49-F238E27FC236}">
                    <a16:creationId xmlns:a16="http://schemas.microsoft.com/office/drawing/2014/main" id="{68D634A2-F900-4A04-9917-3727188943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8" name="Straight Connector 1277">
                <a:extLst>
                  <a:ext uri="{FF2B5EF4-FFF2-40B4-BE49-F238E27FC236}">
                    <a16:creationId xmlns:a16="http://schemas.microsoft.com/office/drawing/2014/main" id="{E4951EE7-CFB0-4A4D-980D-23BC4B760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B9802212-F12C-49EC-B30D-DB34846216A4}"/>
                </a:ext>
              </a:extLst>
            </p:cNvPr>
            <p:cNvGrpSpPr/>
            <p:nvPr/>
          </p:nvGrpSpPr>
          <p:grpSpPr>
            <a:xfrm>
              <a:off x="3215133" y="1375972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261" name="Straight Connector 1260">
                <a:extLst>
                  <a:ext uri="{FF2B5EF4-FFF2-40B4-BE49-F238E27FC236}">
                    <a16:creationId xmlns:a16="http://schemas.microsoft.com/office/drawing/2014/main" id="{A6B5212A-DA37-421F-B85F-0331BA45F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>
                <a:extLst>
                  <a:ext uri="{FF2B5EF4-FFF2-40B4-BE49-F238E27FC236}">
                    <a16:creationId xmlns:a16="http://schemas.microsoft.com/office/drawing/2014/main" id="{1B9E47BB-749A-4F6A-BE8F-D085817AA9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3" name="Straight Connector 1262">
                <a:extLst>
                  <a:ext uri="{FF2B5EF4-FFF2-40B4-BE49-F238E27FC236}">
                    <a16:creationId xmlns:a16="http://schemas.microsoft.com/office/drawing/2014/main" id="{1A9651FD-A971-4D00-8AD2-317843CC1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4" name="Straight Connector 1263">
                <a:extLst>
                  <a:ext uri="{FF2B5EF4-FFF2-40B4-BE49-F238E27FC236}">
                    <a16:creationId xmlns:a16="http://schemas.microsoft.com/office/drawing/2014/main" id="{EB50BAB9-123E-4898-9AB8-568DCB792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5" name="Straight Connector 1264">
                <a:extLst>
                  <a:ext uri="{FF2B5EF4-FFF2-40B4-BE49-F238E27FC236}">
                    <a16:creationId xmlns:a16="http://schemas.microsoft.com/office/drawing/2014/main" id="{582F8E30-D627-4FAA-A7CB-EDCC3961E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6" name="Straight Connector 1265">
                <a:extLst>
                  <a:ext uri="{FF2B5EF4-FFF2-40B4-BE49-F238E27FC236}">
                    <a16:creationId xmlns:a16="http://schemas.microsoft.com/office/drawing/2014/main" id="{DA228A6C-200C-4DBF-93F3-D303D90F3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7" name="Straight Connector 1266">
                <a:extLst>
                  <a:ext uri="{FF2B5EF4-FFF2-40B4-BE49-F238E27FC236}">
                    <a16:creationId xmlns:a16="http://schemas.microsoft.com/office/drawing/2014/main" id="{94A9C12C-59BD-4777-8AE9-6FCD562FA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8" name="Straight Connector 1267">
                <a:extLst>
                  <a:ext uri="{FF2B5EF4-FFF2-40B4-BE49-F238E27FC236}">
                    <a16:creationId xmlns:a16="http://schemas.microsoft.com/office/drawing/2014/main" id="{C1BD23C7-ED12-48DC-9EF2-6411C6268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9" name="Straight Connector 1268">
                <a:extLst>
                  <a:ext uri="{FF2B5EF4-FFF2-40B4-BE49-F238E27FC236}">
                    <a16:creationId xmlns:a16="http://schemas.microsoft.com/office/drawing/2014/main" id="{779B911A-E664-48FF-AC15-82B95EAE95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1" name="Group 1170">
              <a:extLst>
                <a:ext uri="{FF2B5EF4-FFF2-40B4-BE49-F238E27FC236}">
                  <a16:creationId xmlns:a16="http://schemas.microsoft.com/office/drawing/2014/main" id="{9378AEE6-E7C5-4A42-AF9D-85A6B542CE4F}"/>
                </a:ext>
              </a:extLst>
            </p:cNvPr>
            <p:cNvGrpSpPr/>
            <p:nvPr/>
          </p:nvGrpSpPr>
          <p:grpSpPr>
            <a:xfrm>
              <a:off x="2709491" y="138003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252" name="Straight Connector 1251">
                <a:extLst>
                  <a:ext uri="{FF2B5EF4-FFF2-40B4-BE49-F238E27FC236}">
                    <a16:creationId xmlns:a16="http://schemas.microsoft.com/office/drawing/2014/main" id="{12413BC2-84E9-485C-8DE9-37EB0C0A2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3" name="Straight Connector 1252">
                <a:extLst>
                  <a:ext uri="{FF2B5EF4-FFF2-40B4-BE49-F238E27FC236}">
                    <a16:creationId xmlns:a16="http://schemas.microsoft.com/office/drawing/2014/main" id="{06C4A1FD-11E7-4C29-87E3-71E8FF456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4" name="Straight Connector 1253">
                <a:extLst>
                  <a:ext uri="{FF2B5EF4-FFF2-40B4-BE49-F238E27FC236}">
                    <a16:creationId xmlns:a16="http://schemas.microsoft.com/office/drawing/2014/main" id="{88B1F7A1-6710-40A5-8DAA-DC2982617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Straight Connector 1254">
                <a:extLst>
                  <a:ext uri="{FF2B5EF4-FFF2-40B4-BE49-F238E27FC236}">
                    <a16:creationId xmlns:a16="http://schemas.microsoft.com/office/drawing/2014/main" id="{50A70070-525A-4313-A2BD-9165BE2950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Straight Connector 1255">
                <a:extLst>
                  <a:ext uri="{FF2B5EF4-FFF2-40B4-BE49-F238E27FC236}">
                    <a16:creationId xmlns:a16="http://schemas.microsoft.com/office/drawing/2014/main" id="{755D875B-837C-4664-901B-5D5F7815E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7" name="Straight Connector 1256">
                <a:extLst>
                  <a:ext uri="{FF2B5EF4-FFF2-40B4-BE49-F238E27FC236}">
                    <a16:creationId xmlns:a16="http://schemas.microsoft.com/office/drawing/2014/main" id="{E8A6E7D4-C9A5-49E9-9F9B-835C6368C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8" name="Straight Connector 1257">
                <a:extLst>
                  <a:ext uri="{FF2B5EF4-FFF2-40B4-BE49-F238E27FC236}">
                    <a16:creationId xmlns:a16="http://schemas.microsoft.com/office/drawing/2014/main" id="{C16967BC-C668-4A3C-BCD1-7CB4812BE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>
                <a:extLst>
                  <a:ext uri="{FF2B5EF4-FFF2-40B4-BE49-F238E27FC236}">
                    <a16:creationId xmlns:a16="http://schemas.microsoft.com/office/drawing/2014/main" id="{6C9296CD-910A-4082-8E49-5EBAAD8E2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0" name="Straight Connector 1259">
                <a:extLst>
                  <a:ext uri="{FF2B5EF4-FFF2-40B4-BE49-F238E27FC236}">
                    <a16:creationId xmlns:a16="http://schemas.microsoft.com/office/drawing/2014/main" id="{C3342B77-B475-48B9-AA56-828C8FC419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2" name="Group 1171">
              <a:extLst>
                <a:ext uri="{FF2B5EF4-FFF2-40B4-BE49-F238E27FC236}">
                  <a16:creationId xmlns:a16="http://schemas.microsoft.com/office/drawing/2014/main" id="{3A7C0CD4-A849-49E7-B490-0964C817C668}"/>
                </a:ext>
              </a:extLst>
            </p:cNvPr>
            <p:cNvGrpSpPr/>
            <p:nvPr/>
          </p:nvGrpSpPr>
          <p:grpSpPr>
            <a:xfrm>
              <a:off x="2193626" y="138003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243" name="Straight Connector 1242">
                <a:extLst>
                  <a:ext uri="{FF2B5EF4-FFF2-40B4-BE49-F238E27FC236}">
                    <a16:creationId xmlns:a16="http://schemas.microsoft.com/office/drawing/2014/main" id="{21B01DDE-6403-4039-AACA-69E71FF31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4" name="Straight Connector 1243">
                <a:extLst>
                  <a:ext uri="{FF2B5EF4-FFF2-40B4-BE49-F238E27FC236}">
                    <a16:creationId xmlns:a16="http://schemas.microsoft.com/office/drawing/2014/main" id="{36871DFB-DA36-40D6-AAB6-76AB949E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5" name="Straight Connector 1244">
                <a:extLst>
                  <a:ext uri="{FF2B5EF4-FFF2-40B4-BE49-F238E27FC236}">
                    <a16:creationId xmlns:a16="http://schemas.microsoft.com/office/drawing/2014/main" id="{6CE21AA2-8C38-493E-8076-DF9D815A3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6" name="Straight Connector 1245">
                <a:extLst>
                  <a:ext uri="{FF2B5EF4-FFF2-40B4-BE49-F238E27FC236}">
                    <a16:creationId xmlns:a16="http://schemas.microsoft.com/office/drawing/2014/main" id="{365CEE55-CE6C-4DF3-A422-F1D16CC4F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7" name="Straight Connector 1246">
                <a:extLst>
                  <a:ext uri="{FF2B5EF4-FFF2-40B4-BE49-F238E27FC236}">
                    <a16:creationId xmlns:a16="http://schemas.microsoft.com/office/drawing/2014/main" id="{ADDC1543-AE66-4A46-BD2B-4E5EEC70F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8" name="Straight Connector 1247">
                <a:extLst>
                  <a:ext uri="{FF2B5EF4-FFF2-40B4-BE49-F238E27FC236}">
                    <a16:creationId xmlns:a16="http://schemas.microsoft.com/office/drawing/2014/main" id="{2E407E76-B5E5-4196-8335-C1FD546EF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9" name="Straight Connector 1248">
                <a:extLst>
                  <a:ext uri="{FF2B5EF4-FFF2-40B4-BE49-F238E27FC236}">
                    <a16:creationId xmlns:a16="http://schemas.microsoft.com/office/drawing/2014/main" id="{0953923C-7999-42EA-8ECB-A46DD525E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0" name="Straight Connector 1249">
                <a:extLst>
                  <a:ext uri="{FF2B5EF4-FFF2-40B4-BE49-F238E27FC236}">
                    <a16:creationId xmlns:a16="http://schemas.microsoft.com/office/drawing/2014/main" id="{17AEA245-8BD4-4A41-8519-9CCE65D6C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>
                <a:extLst>
                  <a:ext uri="{FF2B5EF4-FFF2-40B4-BE49-F238E27FC236}">
                    <a16:creationId xmlns:a16="http://schemas.microsoft.com/office/drawing/2014/main" id="{E2D1586B-DBF9-43B6-ADBE-CBCC50176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3" name="Group 1172">
              <a:extLst>
                <a:ext uri="{FF2B5EF4-FFF2-40B4-BE49-F238E27FC236}">
                  <a16:creationId xmlns:a16="http://schemas.microsoft.com/office/drawing/2014/main" id="{65C67F0B-9BAB-42F5-BCBB-1ED07CB64ED0}"/>
                </a:ext>
              </a:extLst>
            </p:cNvPr>
            <p:cNvGrpSpPr/>
            <p:nvPr/>
          </p:nvGrpSpPr>
          <p:grpSpPr>
            <a:xfrm>
              <a:off x="1690739" y="138003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234" name="Straight Connector 1233">
                <a:extLst>
                  <a:ext uri="{FF2B5EF4-FFF2-40B4-BE49-F238E27FC236}">
                    <a16:creationId xmlns:a16="http://schemas.microsoft.com/office/drawing/2014/main" id="{34A6DB9F-7286-4F0C-BA30-F3699AE231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5" name="Straight Connector 1234">
                <a:extLst>
                  <a:ext uri="{FF2B5EF4-FFF2-40B4-BE49-F238E27FC236}">
                    <a16:creationId xmlns:a16="http://schemas.microsoft.com/office/drawing/2014/main" id="{1B4CEA84-9F2E-4261-A12E-99121B862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6" name="Straight Connector 1235">
                <a:extLst>
                  <a:ext uri="{FF2B5EF4-FFF2-40B4-BE49-F238E27FC236}">
                    <a16:creationId xmlns:a16="http://schemas.microsoft.com/office/drawing/2014/main" id="{9B00ED91-EE5E-4441-BBC6-D7F24B83AB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7" name="Straight Connector 1236">
                <a:extLst>
                  <a:ext uri="{FF2B5EF4-FFF2-40B4-BE49-F238E27FC236}">
                    <a16:creationId xmlns:a16="http://schemas.microsoft.com/office/drawing/2014/main" id="{DD62174D-7C28-42F6-AAB9-16F14FDE43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8" name="Straight Connector 1237">
                <a:extLst>
                  <a:ext uri="{FF2B5EF4-FFF2-40B4-BE49-F238E27FC236}">
                    <a16:creationId xmlns:a16="http://schemas.microsoft.com/office/drawing/2014/main" id="{26CBB6FC-4692-4212-8EB7-686A006B3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9" name="Straight Connector 1238">
                <a:extLst>
                  <a:ext uri="{FF2B5EF4-FFF2-40B4-BE49-F238E27FC236}">
                    <a16:creationId xmlns:a16="http://schemas.microsoft.com/office/drawing/2014/main" id="{E98B0775-1702-427E-BB5B-6DEFCC39D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0" name="Straight Connector 1239">
                <a:extLst>
                  <a:ext uri="{FF2B5EF4-FFF2-40B4-BE49-F238E27FC236}">
                    <a16:creationId xmlns:a16="http://schemas.microsoft.com/office/drawing/2014/main" id="{DA339933-210F-4307-B2A3-448DA0B25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1" name="Straight Connector 1240">
                <a:extLst>
                  <a:ext uri="{FF2B5EF4-FFF2-40B4-BE49-F238E27FC236}">
                    <a16:creationId xmlns:a16="http://schemas.microsoft.com/office/drawing/2014/main" id="{C57B7CA3-2699-4707-A5AC-5F28CB91C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2" name="Straight Connector 1241">
                <a:extLst>
                  <a:ext uri="{FF2B5EF4-FFF2-40B4-BE49-F238E27FC236}">
                    <a16:creationId xmlns:a16="http://schemas.microsoft.com/office/drawing/2014/main" id="{C77C5274-5D51-43E1-9CA0-FC0D43F712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4" name="Straight Connector 1173">
              <a:extLst>
                <a:ext uri="{FF2B5EF4-FFF2-40B4-BE49-F238E27FC236}">
                  <a16:creationId xmlns:a16="http://schemas.microsoft.com/office/drawing/2014/main" id="{0D46960A-951A-446D-AD4F-E2DBAD1E4834}"/>
                </a:ext>
              </a:extLst>
            </p:cNvPr>
            <p:cNvCxnSpPr>
              <a:cxnSpLocks/>
            </p:cNvCxnSpPr>
            <p:nvPr/>
          </p:nvCxnSpPr>
          <p:spPr>
            <a:xfrm>
              <a:off x="1636676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5" name="Group 1174">
              <a:extLst>
                <a:ext uri="{FF2B5EF4-FFF2-40B4-BE49-F238E27FC236}">
                  <a16:creationId xmlns:a16="http://schemas.microsoft.com/office/drawing/2014/main" id="{0F1D953B-2657-4D30-89DC-741B5E15E78C}"/>
                </a:ext>
              </a:extLst>
            </p:cNvPr>
            <p:cNvGrpSpPr/>
            <p:nvPr/>
          </p:nvGrpSpPr>
          <p:grpSpPr>
            <a:xfrm>
              <a:off x="1171802" y="1380038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225" name="Straight Connector 1224">
                <a:extLst>
                  <a:ext uri="{FF2B5EF4-FFF2-40B4-BE49-F238E27FC236}">
                    <a16:creationId xmlns:a16="http://schemas.microsoft.com/office/drawing/2014/main" id="{1E2D5123-23FC-4F3D-9E83-0E13ADB64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6" name="Straight Connector 1225">
                <a:extLst>
                  <a:ext uri="{FF2B5EF4-FFF2-40B4-BE49-F238E27FC236}">
                    <a16:creationId xmlns:a16="http://schemas.microsoft.com/office/drawing/2014/main" id="{7CA497B0-067E-47E8-B6B5-84CEE5B60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7" name="Straight Connector 1226">
                <a:extLst>
                  <a:ext uri="{FF2B5EF4-FFF2-40B4-BE49-F238E27FC236}">
                    <a16:creationId xmlns:a16="http://schemas.microsoft.com/office/drawing/2014/main" id="{84A4AA6C-F177-44A6-BA96-8B41828AC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8" name="Straight Connector 1227">
                <a:extLst>
                  <a:ext uri="{FF2B5EF4-FFF2-40B4-BE49-F238E27FC236}">
                    <a16:creationId xmlns:a16="http://schemas.microsoft.com/office/drawing/2014/main" id="{8A036F16-8968-41E0-A033-CA71FEF1E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9" name="Straight Connector 1228">
                <a:extLst>
                  <a:ext uri="{FF2B5EF4-FFF2-40B4-BE49-F238E27FC236}">
                    <a16:creationId xmlns:a16="http://schemas.microsoft.com/office/drawing/2014/main" id="{51F3D5AA-99BC-4273-A8FA-A77AAEDC7B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0" name="Straight Connector 1229">
                <a:extLst>
                  <a:ext uri="{FF2B5EF4-FFF2-40B4-BE49-F238E27FC236}">
                    <a16:creationId xmlns:a16="http://schemas.microsoft.com/office/drawing/2014/main" id="{70E83D3C-0912-42CE-BF72-A2BCDFE5B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1" name="Straight Connector 1230">
                <a:extLst>
                  <a:ext uri="{FF2B5EF4-FFF2-40B4-BE49-F238E27FC236}">
                    <a16:creationId xmlns:a16="http://schemas.microsoft.com/office/drawing/2014/main" id="{F9F0B0C4-B45C-402A-8EF3-4924E88B0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2" name="Straight Connector 1231">
                <a:extLst>
                  <a:ext uri="{FF2B5EF4-FFF2-40B4-BE49-F238E27FC236}">
                    <a16:creationId xmlns:a16="http://schemas.microsoft.com/office/drawing/2014/main" id="{7D4A2003-9E64-4E46-AA95-AB4748C86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3" name="Straight Connector 1232">
                <a:extLst>
                  <a:ext uri="{FF2B5EF4-FFF2-40B4-BE49-F238E27FC236}">
                    <a16:creationId xmlns:a16="http://schemas.microsoft.com/office/drawing/2014/main" id="{EDB7A0EA-FD07-43E4-8DE2-130F9C786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6" name="Straight Connector 1175">
              <a:extLst>
                <a:ext uri="{FF2B5EF4-FFF2-40B4-BE49-F238E27FC236}">
                  <a16:creationId xmlns:a16="http://schemas.microsoft.com/office/drawing/2014/main" id="{75C589E1-4A14-4863-97E2-D603208640FC}"/>
                </a:ext>
              </a:extLst>
            </p:cNvPr>
            <p:cNvCxnSpPr>
              <a:cxnSpLocks/>
            </p:cNvCxnSpPr>
            <p:nvPr/>
          </p:nvCxnSpPr>
          <p:spPr>
            <a:xfrm>
              <a:off x="607158" y="131602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Straight Connector 1176">
              <a:extLst>
                <a:ext uri="{FF2B5EF4-FFF2-40B4-BE49-F238E27FC236}">
                  <a16:creationId xmlns:a16="http://schemas.microsoft.com/office/drawing/2014/main" id="{0EEC4889-A8F4-4DCA-9A3B-FBF4A91738F3}"/>
                </a:ext>
              </a:extLst>
            </p:cNvPr>
            <p:cNvCxnSpPr>
              <a:cxnSpLocks/>
            </p:cNvCxnSpPr>
            <p:nvPr/>
          </p:nvCxnSpPr>
          <p:spPr>
            <a:xfrm>
              <a:off x="1117234" y="131602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8" name="Group 1177">
              <a:extLst>
                <a:ext uri="{FF2B5EF4-FFF2-40B4-BE49-F238E27FC236}">
                  <a16:creationId xmlns:a16="http://schemas.microsoft.com/office/drawing/2014/main" id="{6CC76154-D384-4830-A50A-5CA5648ACF13}"/>
                </a:ext>
              </a:extLst>
            </p:cNvPr>
            <p:cNvGrpSpPr/>
            <p:nvPr/>
          </p:nvGrpSpPr>
          <p:grpSpPr>
            <a:xfrm>
              <a:off x="657204" y="1375514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216" name="Straight Connector 1215">
                <a:extLst>
                  <a:ext uri="{FF2B5EF4-FFF2-40B4-BE49-F238E27FC236}">
                    <a16:creationId xmlns:a16="http://schemas.microsoft.com/office/drawing/2014/main" id="{44624D87-4AA4-4ACF-A173-E84334024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7" name="Straight Connector 1216">
                <a:extLst>
                  <a:ext uri="{FF2B5EF4-FFF2-40B4-BE49-F238E27FC236}">
                    <a16:creationId xmlns:a16="http://schemas.microsoft.com/office/drawing/2014/main" id="{14F61943-03E2-4DF6-A87E-712E5286A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8" name="Straight Connector 1217">
                <a:extLst>
                  <a:ext uri="{FF2B5EF4-FFF2-40B4-BE49-F238E27FC236}">
                    <a16:creationId xmlns:a16="http://schemas.microsoft.com/office/drawing/2014/main" id="{BFF28424-5013-4150-89FD-FC8ED400F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9" name="Straight Connector 1218">
                <a:extLst>
                  <a:ext uri="{FF2B5EF4-FFF2-40B4-BE49-F238E27FC236}">
                    <a16:creationId xmlns:a16="http://schemas.microsoft.com/office/drawing/2014/main" id="{C095F510-A55E-4EA4-B521-62D80CE6F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0" name="Straight Connector 1219">
                <a:extLst>
                  <a:ext uri="{FF2B5EF4-FFF2-40B4-BE49-F238E27FC236}">
                    <a16:creationId xmlns:a16="http://schemas.microsoft.com/office/drawing/2014/main" id="{DB5FBD40-81CB-4A99-B91F-AF43CD54F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1" name="Straight Connector 1220">
                <a:extLst>
                  <a:ext uri="{FF2B5EF4-FFF2-40B4-BE49-F238E27FC236}">
                    <a16:creationId xmlns:a16="http://schemas.microsoft.com/office/drawing/2014/main" id="{8BD45D29-9C31-4103-969E-9B2839FC2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2" name="Straight Connector 1221">
                <a:extLst>
                  <a:ext uri="{FF2B5EF4-FFF2-40B4-BE49-F238E27FC236}">
                    <a16:creationId xmlns:a16="http://schemas.microsoft.com/office/drawing/2014/main" id="{B9AA6806-1FE1-4231-A697-7AEDF08E7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3" name="Straight Connector 1222">
                <a:extLst>
                  <a:ext uri="{FF2B5EF4-FFF2-40B4-BE49-F238E27FC236}">
                    <a16:creationId xmlns:a16="http://schemas.microsoft.com/office/drawing/2014/main" id="{2A8B4F7C-164A-4457-9C43-654086AF8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4" name="Straight Connector 1223">
                <a:extLst>
                  <a:ext uri="{FF2B5EF4-FFF2-40B4-BE49-F238E27FC236}">
                    <a16:creationId xmlns:a16="http://schemas.microsoft.com/office/drawing/2014/main" id="{0C951DA1-BC95-4250-9FB0-1FF57EC2A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9" name="Straight Connector 1178">
              <a:extLst>
                <a:ext uri="{FF2B5EF4-FFF2-40B4-BE49-F238E27FC236}">
                  <a16:creationId xmlns:a16="http://schemas.microsoft.com/office/drawing/2014/main" id="{2A1C6D45-8950-4D28-BC23-AE946A2CBB54}"/>
                </a:ext>
              </a:extLst>
            </p:cNvPr>
            <p:cNvCxnSpPr>
              <a:cxnSpLocks/>
            </p:cNvCxnSpPr>
            <p:nvPr/>
          </p:nvCxnSpPr>
          <p:spPr>
            <a:xfrm>
              <a:off x="5713977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Straight Connector 1179">
              <a:extLst>
                <a:ext uri="{FF2B5EF4-FFF2-40B4-BE49-F238E27FC236}">
                  <a16:creationId xmlns:a16="http://schemas.microsoft.com/office/drawing/2014/main" id="{862DBC0C-EFFB-43F7-8F0E-B59C1D8F7958}"/>
                </a:ext>
              </a:extLst>
            </p:cNvPr>
            <p:cNvCxnSpPr>
              <a:cxnSpLocks/>
            </p:cNvCxnSpPr>
            <p:nvPr/>
          </p:nvCxnSpPr>
          <p:spPr>
            <a:xfrm>
              <a:off x="6223639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Straight Connector 1180">
              <a:extLst>
                <a:ext uri="{FF2B5EF4-FFF2-40B4-BE49-F238E27FC236}">
                  <a16:creationId xmlns:a16="http://schemas.microsoft.com/office/drawing/2014/main" id="{0F36D0C6-0B9E-4BF8-8F86-06307C4FD485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2" y="1319617"/>
              <a:ext cx="0" cy="2552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2" name="Group 1181">
              <a:extLst>
                <a:ext uri="{FF2B5EF4-FFF2-40B4-BE49-F238E27FC236}">
                  <a16:creationId xmlns:a16="http://schemas.microsoft.com/office/drawing/2014/main" id="{7414D912-75BF-4AB1-ACAB-DA2AC7249DC2}"/>
                </a:ext>
              </a:extLst>
            </p:cNvPr>
            <p:cNvGrpSpPr/>
            <p:nvPr/>
          </p:nvGrpSpPr>
          <p:grpSpPr>
            <a:xfrm>
              <a:off x="5760345" y="1375056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207" name="Straight Connector 1206">
                <a:extLst>
                  <a:ext uri="{FF2B5EF4-FFF2-40B4-BE49-F238E27FC236}">
                    <a16:creationId xmlns:a16="http://schemas.microsoft.com/office/drawing/2014/main" id="{887EB077-1D17-45CC-A19B-0DB5778186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8" name="Straight Connector 1207">
                <a:extLst>
                  <a:ext uri="{FF2B5EF4-FFF2-40B4-BE49-F238E27FC236}">
                    <a16:creationId xmlns:a16="http://schemas.microsoft.com/office/drawing/2014/main" id="{AA593B6B-41A4-4DC6-AA51-3570436A5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" name="Straight Connector 1208">
                <a:extLst>
                  <a:ext uri="{FF2B5EF4-FFF2-40B4-BE49-F238E27FC236}">
                    <a16:creationId xmlns:a16="http://schemas.microsoft.com/office/drawing/2014/main" id="{810A2786-7E00-4408-B3FB-0CE89E4B0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0" name="Straight Connector 1209">
                <a:extLst>
                  <a:ext uri="{FF2B5EF4-FFF2-40B4-BE49-F238E27FC236}">
                    <a16:creationId xmlns:a16="http://schemas.microsoft.com/office/drawing/2014/main" id="{30729EC8-B2F4-4308-B965-E3010F86C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1" name="Straight Connector 1210">
                <a:extLst>
                  <a:ext uri="{FF2B5EF4-FFF2-40B4-BE49-F238E27FC236}">
                    <a16:creationId xmlns:a16="http://schemas.microsoft.com/office/drawing/2014/main" id="{F4E4E549-550C-42B6-B504-18725C436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2" name="Straight Connector 1211">
                <a:extLst>
                  <a:ext uri="{FF2B5EF4-FFF2-40B4-BE49-F238E27FC236}">
                    <a16:creationId xmlns:a16="http://schemas.microsoft.com/office/drawing/2014/main" id="{21690D31-714E-409F-AB55-64017CE03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3" name="Straight Connector 1212">
                <a:extLst>
                  <a:ext uri="{FF2B5EF4-FFF2-40B4-BE49-F238E27FC236}">
                    <a16:creationId xmlns:a16="http://schemas.microsoft.com/office/drawing/2014/main" id="{06C2A87A-010E-43A7-9BCF-A2D3780D0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4" name="Straight Connector 1213">
                <a:extLst>
                  <a:ext uri="{FF2B5EF4-FFF2-40B4-BE49-F238E27FC236}">
                    <a16:creationId xmlns:a16="http://schemas.microsoft.com/office/drawing/2014/main" id="{77E62EB8-8A94-4546-8032-FD1DDCE97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5" name="Straight Connector 1214">
                <a:extLst>
                  <a:ext uri="{FF2B5EF4-FFF2-40B4-BE49-F238E27FC236}">
                    <a16:creationId xmlns:a16="http://schemas.microsoft.com/office/drawing/2014/main" id="{5D733891-CA40-43CA-8A54-63C1E8B2B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3" name="Group 1182">
              <a:extLst>
                <a:ext uri="{FF2B5EF4-FFF2-40B4-BE49-F238E27FC236}">
                  <a16:creationId xmlns:a16="http://schemas.microsoft.com/office/drawing/2014/main" id="{19172967-ACC5-4B19-A124-38F9CFBD4008}"/>
                </a:ext>
              </a:extLst>
            </p:cNvPr>
            <p:cNvGrpSpPr/>
            <p:nvPr/>
          </p:nvGrpSpPr>
          <p:grpSpPr>
            <a:xfrm>
              <a:off x="6274606" y="1372146"/>
              <a:ext cx="407730" cy="128286"/>
              <a:chOff x="5904000" y="3045600"/>
              <a:chExt cx="1152000" cy="224000"/>
            </a:xfrm>
            <a:solidFill>
              <a:schemeClr val="bg1"/>
            </a:solidFill>
          </p:grpSpPr>
          <p:cxnSp>
            <p:nvCxnSpPr>
              <p:cNvPr id="1198" name="Straight Connector 1197">
                <a:extLst>
                  <a:ext uri="{FF2B5EF4-FFF2-40B4-BE49-F238E27FC236}">
                    <a16:creationId xmlns:a16="http://schemas.microsoft.com/office/drawing/2014/main" id="{469257D4-C227-4DA9-8C7A-6305C05A4B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000" y="30464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>
                <a:extLst>
                  <a:ext uri="{FF2B5EF4-FFF2-40B4-BE49-F238E27FC236}">
                    <a16:creationId xmlns:a16="http://schemas.microsoft.com/office/drawing/2014/main" id="{BEF779AC-F45E-40F7-83DB-2159F414A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>
                <a:extLst>
                  <a:ext uri="{FF2B5EF4-FFF2-40B4-BE49-F238E27FC236}">
                    <a16:creationId xmlns:a16="http://schemas.microsoft.com/office/drawing/2014/main" id="{4425E1EC-B21D-450F-AADD-4F8DEC7BA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>
                <a:extLst>
                  <a:ext uri="{FF2B5EF4-FFF2-40B4-BE49-F238E27FC236}">
                    <a16:creationId xmlns:a16="http://schemas.microsoft.com/office/drawing/2014/main" id="{8A84ACF4-9F98-4DE8-A553-98C8EBB3F4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>
                <a:extLst>
                  <a:ext uri="{FF2B5EF4-FFF2-40B4-BE49-F238E27FC236}">
                    <a16:creationId xmlns:a16="http://schemas.microsoft.com/office/drawing/2014/main" id="{CF4BE2B8-DCC9-45C6-ACD8-0CF6450C9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>
                <a:extLst>
                  <a:ext uri="{FF2B5EF4-FFF2-40B4-BE49-F238E27FC236}">
                    <a16:creationId xmlns:a16="http://schemas.microsoft.com/office/drawing/2014/main" id="{548A31FB-38B6-48B8-BABB-76493FA53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>
                <a:extLst>
                  <a:ext uri="{FF2B5EF4-FFF2-40B4-BE49-F238E27FC236}">
                    <a16:creationId xmlns:a16="http://schemas.microsoft.com/office/drawing/2014/main" id="{DFC8DC49-A590-44C9-8590-30F5555055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5" name="Straight Connector 1204">
                <a:extLst>
                  <a:ext uri="{FF2B5EF4-FFF2-40B4-BE49-F238E27FC236}">
                    <a16:creationId xmlns:a16="http://schemas.microsoft.com/office/drawing/2014/main" id="{98334C9B-A39E-4226-9749-2DD7C9510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6" name="Straight Connector 1205">
                <a:extLst>
                  <a:ext uri="{FF2B5EF4-FFF2-40B4-BE49-F238E27FC236}">
                    <a16:creationId xmlns:a16="http://schemas.microsoft.com/office/drawing/2014/main" id="{120DD243-B81F-42C4-9F6E-268C3388B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6000" y="3045600"/>
                <a:ext cx="0" cy="223200"/>
              </a:xfrm>
              <a:prstGeom prst="line">
                <a:avLst/>
              </a:prstGeom>
              <a:grp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2CDFAC62-7C80-4525-858D-DEDF60039718}"/>
                </a:ext>
              </a:extLst>
            </p:cNvPr>
            <p:cNvSpPr txBox="1"/>
            <p:nvPr/>
          </p:nvSpPr>
          <p:spPr>
            <a:xfrm>
              <a:off x="3467782" y="1565439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100</a:t>
              </a:r>
            </a:p>
          </p:txBody>
        </p:sp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16FC2580-32CC-4D53-94C6-4CE489717529}"/>
                </a:ext>
              </a:extLst>
            </p:cNvPr>
            <p:cNvSpPr txBox="1"/>
            <p:nvPr/>
          </p:nvSpPr>
          <p:spPr>
            <a:xfrm>
              <a:off x="3961447" y="1572314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101</a:t>
              </a:r>
            </a:p>
          </p:txBody>
        </p: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9FF01B12-75A8-4790-940C-0A4759CC571D}"/>
                </a:ext>
              </a:extLst>
            </p:cNvPr>
            <p:cNvSpPr txBox="1"/>
            <p:nvPr/>
          </p:nvSpPr>
          <p:spPr>
            <a:xfrm>
              <a:off x="4458277" y="1567536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102</a:t>
              </a:r>
            </a:p>
          </p:txBody>
        </p:sp>
        <p:sp>
          <p:nvSpPr>
            <p:cNvPr id="1187" name="TextBox 1186">
              <a:extLst>
                <a:ext uri="{FF2B5EF4-FFF2-40B4-BE49-F238E27FC236}">
                  <a16:creationId xmlns:a16="http://schemas.microsoft.com/office/drawing/2014/main" id="{894895C5-F5DB-4322-9540-E7FF409EF872}"/>
                </a:ext>
              </a:extLst>
            </p:cNvPr>
            <p:cNvSpPr txBox="1"/>
            <p:nvPr/>
          </p:nvSpPr>
          <p:spPr>
            <a:xfrm>
              <a:off x="4967938" y="1560197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103</a:t>
              </a:r>
            </a:p>
          </p:txBody>
        </p:sp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CF9F1F7F-1F14-45F9-AB6E-096A168F1EE8}"/>
                </a:ext>
              </a:extLst>
            </p:cNvPr>
            <p:cNvSpPr txBox="1"/>
            <p:nvPr/>
          </p:nvSpPr>
          <p:spPr>
            <a:xfrm>
              <a:off x="1959379" y="1579934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97</a:t>
              </a:r>
            </a:p>
          </p:txBody>
        </p:sp>
        <p:sp>
          <p:nvSpPr>
            <p:cNvPr id="1189" name="TextBox 1188">
              <a:extLst>
                <a:ext uri="{FF2B5EF4-FFF2-40B4-BE49-F238E27FC236}">
                  <a16:creationId xmlns:a16="http://schemas.microsoft.com/office/drawing/2014/main" id="{D3B5E0DB-415D-47AA-B3A8-7ED2DD980B5B}"/>
                </a:ext>
              </a:extLst>
            </p:cNvPr>
            <p:cNvSpPr txBox="1"/>
            <p:nvPr/>
          </p:nvSpPr>
          <p:spPr>
            <a:xfrm>
              <a:off x="5487306" y="1558039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104</a:t>
              </a:r>
            </a:p>
          </p:txBody>
        </p:sp>
        <p:sp>
          <p:nvSpPr>
            <p:cNvPr id="1190" name="TextBox 1189">
              <a:extLst>
                <a:ext uri="{FF2B5EF4-FFF2-40B4-BE49-F238E27FC236}">
                  <a16:creationId xmlns:a16="http://schemas.microsoft.com/office/drawing/2014/main" id="{BF7E711E-2EE8-4913-A814-923DA7F5B766}"/>
                </a:ext>
              </a:extLst>
            </p:cNvPr>
            <p:cNvSpPr txBox="1"/>
            <p:nvPr/>
          </p:nvSpPr>
          <p:spPr>
            <a:xfrm>
              <a:off x="1425785" y="1573290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96</a:t>
              </a:r>
            </a:p>
          </p:txBody>
        </p:sp>
        <p:sp>
          <p:nvSpPr>
            <p:cNvPr id="1191" name="TextBox 1190">
              <a:extLst>
                <a:ext uri="{FF2B5EF4-FFF2-40B4-BE49-F238E27FC236}">
                  <a16:creationId xmlns:a16="http://schemas.microsoft.com/office/drawing/2014/main" id="{20A5F3A3-982C-4A59-802A-CCFB1DC69FCB}"/>
                </a:ext>
              </a:extLst>
            </p:cNvPr>
            <p:cNvSpPr txBox="1"/>
            <p:nvPr/>
          </p:nvSpPr>
          <p:spPr>
            <a:xfrm>
              <a:off x="899465" y="1565439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95</a:t>
              </a:r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8CB351F7-B38E-4E3A-AD57-A8B3CEC3F61C}"/>
                </a:ext>
              </a:extLst>
            </p:cNvPr>
            <p:cNvSpPr txBox="1"/>
            <p:nvPr/>
          </p:nvSpPr>
          <p:spPr>
            <a:xfrm>
              <a:off x="416688" y="1557952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94</a:t>
              </a:r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9FB12366-20DE-49F0-9C1D-17E11DCCE213}"/>
                </a:ext>
              </a:extLst>
            </p:cNvPr>
            <p:cNvSpPr txBox="1"/>
            <p:nvPr/>
          </p:nvSpPr>
          <p:spPr>
            <a:xfrm>
              <a:off x="6004667" y="1558039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105</a:t>
              </a:r>
            </a:p>
          </p:txBody>
        </p:sp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E42A0C2C-FDF1-4BA6-8951-BE1093F7F125}"/>
                </a:ext>
              </a:extLst>
            </p:cNvPr>
            <p:cNvSpPr txBox="1"/>
            <p:nvPr/>
          </p:nvSpPr>
          <p:spPr>
            <a:xfrm>
              <a:off x="6522027" y="1557952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106</a:t>
              </a:r>
            </a:p>
          </p:txBody>
        </p:sp>
        <p:sp>
          <p:nvSpPr>
            <p:cNvPr id="1195" name="TextBox 1194">
              <a:extLst>
                <a:ext uri="{FF2B5EF4-FFF2-40B4-BE49-F238E27FC236}">
                  <a16:creationId xmlns:a16="http://schemas.microsoft.com/office/drawing/2014/main" id="{E2BAA16D-F252-488B-8687-D4032B5A15F2}"/>
                </a:ext>
              </a:extLst>
            </p:cNvPr>
            <p:cNvSpPr txBox="1"/>
            <p:nvPr/>
          </p:nvSpPr>
          <p:spPr>
            <a:xfrm>
              <a:off x="2986953" y="1572314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99</a:t>
              </a: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0A91514D-1339-48B9-B1C7-6FF328520052}"/>
                </a:ext>
              </a:extLst>
            </p:cNvPr>
            <p:cNvSpPr txBox="1"/>
            <p:nvPr/>
          </p:nvSpPr>
          <p:spPr>
            <a:xfrm>
              <a:off x="2498850" y="1579934"/>
              <a:ext cx="4617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98</a:t>
              </a:r>
            </a:p>
          </p:txBody>
        </p:sp>
        <p:sp>
          <p:nvSpPr>
            <p:cNvPr id="1197" name="TextBox 1196">
              <a:extLst>
                <a:ext uri="{FF2B5EF4-FFF2-40B4-BE49-F238E27FC236}">
                  <a16:creationId xmlns:a16="http://schemas.microsoft.com/office/drawing/2014/main" id="{0CA2A121-871D-4A19-87E8-F055C6F77C11}"/>
                </a:ext>
              </a:extLst>
            </p:cNvPr>
            <p:cNvSpPr txBox="1"/>
            <p:nvPr/>
          </p:nvSpPr>
          <p:spPr>
            <a:xfrm>
              <a:off x="6874193" y="1469940"/>
              <a:ext cx="67754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V (</a:t>
              </a:r>
              <a:r>
                <a:rPr lang="fr-FR" sz="1300" dirty="0" err="1">
                  <a:solidFill>
                    <a:schemeClr val="bg2">
                      <a:lumMod val="50000"/>
                    </a:schemeClr>
                  </a:solidFill>
                </a:rPr>
                <a:t>mL</a:t>
              </a:r>
              <a:r>
                <a:rPr lang="fr-FR" sz="13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14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102</Words>
  <Application>Microsoft Office PowerPoint</Application>
  <PresentationFormat>Custom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12</cp:revision>
  <dcterms:created xsi:type="dcterms:W3CDTF">2020-09-24T17:58:25Z</dcterms:created>
  <dcterms:modified xsi:type="dcterms:W3CDTF">2020-09-24T20:15:37Z</dcterms:modified>
</cp:coreProperties>
</file>