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1D44-3EA9-4015-805F-76E5F52F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451-8AA6-45B2-A341-54BB0601D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60DA-2CD1-4231-9887-E1425314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CCB7-FC7C-431A-9106-E0758B2D2E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D44A-A88B-41A8-9BB3-B4178A4B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55CE-FE2C-4B1D-B79E-FA6C5054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FBF-CBD4-4AAF-B048-AB720F0E0F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1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94E7-3D49-4CC3-B9E0-E914DBDC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2521A-49AF-4846-BA98-9A67EF2F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46A2-EF74-4777-9C85-D91663C9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CCB7-FC7C-431A-9106-E0758B2D2E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C7F62-57C8-4ADD-A106-296106FC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95D85-ECA0-496A-910D-B519E741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FBF-CBD4-4AAF-B048-AB720F0E0F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7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3751E-BF5B-4C58-95F7-C42130D2C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A7E45-F9E4-42A7-A63A-8C35F7FD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0533-E25C-458E-A2DA-4B523478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CCB7-FC7C-431A-9106-E0758B2D2E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08AA-43F4-4329-8243-42205D09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7F21B-E46E-4269-B301-3041F0CF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FBF-CBD4-4AAF-B048-AB720F0E0F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57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AB8F-1C12-4F38-928D-2A7F2AF3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65E8-7EC6-466D-A5C4-33F44C3A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2BD17-0DBF-4F00-B76C-AAA98E2C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CCB7-FC7C-431A-9106-E0758B2D2E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96E89-EBEE-49BD-AE2E-5E12966E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355B-9162-40B3-AD0A-9191214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FBF-CBD4-4AAF-B048-AB720F0E0F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54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2E1B-F647-4756-8156-92BE5A05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43DB9-88FD-42F1-910D-CCA39A89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1B4B-5AD9-42B2-A71B-030B059D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CCB7-FC7C-431A-9106-E0758B2D2E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B09C-FF6F-439D-9198-02899530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34C08-68D6-4AFB-B847-289CB578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FBF-CBD4-4AAF-B048-AB720F0E0F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430F-2993-4374-8BBE-2A2DF908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DFA9E-7E8F-4B3C-A64C-817E11E4E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8E367-2039-4627-BA11-03175B6D1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5AA31-39A7-42EC-B566-DA233208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CCB7-FC7C-431A-9106-E0758B2D2E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3301C-2B0F-40D6-8843-7A1C6FA6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DD464-3D10-46DE-9668-BD9F833B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FBF-CBD4-4AAF-B048-AB720F0E0F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52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B91A-6648-4384-8F6F-FE20B5CF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C0EB5-179A-4C29-8659-C20C720B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F42D1-84F7-457F-BFA6-D4BEC664C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B61E1-9C80-4472-9741-BCF14585D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62A7C-1462-4726-9673-1652515CE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3F61F-03E6-4AA0-91A0-71D1E1D4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CCB7-FC7C-431A-9106-E0758B2D2E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F182E-CABF-470E-83CB-31628554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F4351-5A1F-41C5-AD75-255E9FE3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FBF-CBD4-4AAF-B048-AB720F0E0F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19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B767-2C80-4F81-8135-C52CE68E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518D5-216B-46D4-87EE-6674F21A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CCB7-FC7C-431A-9106-E0758B2D2E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BC28E-814B-4E88-812C-A54E1D8B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9F16F-F91B-4E54-9664-5913F5FA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FBF-CBD4-4AAF-B048-AB720F0E0F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49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46F7E-989D-4083-93F3-0BA5252A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CCB7-FC7C-431A-9106-E0758B2D2E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1A5DD-4622-4BC7-9C32-EA64A53A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43699-CC06-4FE8-AABF-E54873A5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FBF-CBD4-4AAF-B048-AB720F0E0F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62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5DD8-1DE5-4D11-9C03-8DBC6250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C9CF-F609-4A2E-A6AF-D4B06F2C5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1ACCC-1A61-4A23-AF1E-16F6805E5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BDD46-B5AD-4689-8F0B-D5926304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CCB7-FC7C-431A-9106-E0758B2D2E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F48B-A958-40FF-AFE5-5C1060F7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AD381-807C-41AF-A388-91F147A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FBF-CBD4-4AAF-B048-AB720F0E0F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26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B2D3-87CB-4207-A21B-D858FADF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F6966-1794-47FF-A88C-78BB0CE96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D90FC-E08F-4443-A98E-C77BF3F02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A8577-AA1B-4C3B-A150-51B90790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CCB7-FC7C-431A-9106-E0758B2D2E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5DC52-BF81-4EF9-A1AF-8ACCFB45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3FF11-A78A-4BC9-B7D1-9ABE4E57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FBF-CBD4-4AAF-B048-AB720F0E0F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23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BDEA3-443A-4A27-A2D6-0A5A80D0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D030B-CE54-4D2A-A92C-50D1453BB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04800-1D7D-4FDF-AE6B-4063CE0CF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6CCB7-FC7C-431A-9106-E0758B2D2E8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AFAFA-DADD-484F-AAA2-2C957739F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5835-8C9C-4BBD-A961-55F92375E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BFBF-CBD4-4AAF-B048-AB720F0E0F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5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14F797-9443-4255-B542-0A51EBCC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52" y="889635"/>
            <a:ext cx="10715625" cy="5810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418E22-3A6F-4EC8-9EDD-8A5F586DED78}"/>
              </a:ext>
            </a:extLst>
          </p:cNvPr>
          <p:cNvSpPr/>
          <p:nvPr/>
        </p:nvSpPr>
        <p:spPr>
          <a:xfrm>
            <a:off x="2529840" y="1808480"/>
            <a:ext cx="3131186" cy="741680"/>
          </a:xfrm>
          <a:prstGeom prst="rect">
            <a:avLst/>
          </a:prstGeom>
          <a:solidFill>
            <a:srgbClr val="FBFB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Je pense que si je colle mon oreille sur le rail, j’entendrai arriver le train avant vous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DDCEE3B-3031-485F-8E59-F2B116454315}"/>
              </a:ext>
            </a:extLst>
          </p:cNvPr>
          <p:cNvSpPr/>
          <p:nvPr/>
        </p:nvSpPr>
        <p:spPr>
          <a:xfrm>
            <a:off x="3291841" y="365760"/>
            <a:ext cx="4204364" cy="1292163"/>
          </a:xfrm>
          <a:prstGeom prst="wedgeEllipseCallout">
            <a:avLst>
              <a:gd name="adj1" fmla="val 67191"/>
              <a:gd name="adj2" fmla="val 64630"/>
            </a:avLst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4766904 w 4067637"/>
                      <a:gd name="connsiteY0" fmla="*/ 1164570 h 1015938"/>
                      <a:gd name="connsiteX1" fmla="*/ 3203652 w 4067637"/>
                      <a:gd name="connsiteY1" fmla="*/ 923497 h 1015938"/>
                      <a:gd name="connsiteX2" fmla="*/ 1879353 w 4067637"/>
                      <a:gd name="connsiteY2" fmla="*/ 1014470 h 1015938"/>
                      <a:gd name="connsiteX3" fmla="*/ 613815 w 4067637"/>
                      <a:gd name="connsiteY3" fmla="*/ 144310 h 1015938"/>
                      <a:gd name="connsiteX4" fmla="*/ 2139511 w 4067637"/>
                      <a:gd name="connsiteY4" fmla="*/ 686 h 1015938"/>
                      <a:gd name="connsiteX5" fmla="*/ 3741704 w 4067637"/>
                      <a:gd name="connsiteY5" fmla="*/ 783787 h 1015938"/>
                      <a:gd name="connsiteX6" fmla="*/ 4766904 w 4067637"/>
                      <a:gd name="connsiteY6" fmla="*/ 1164570 h 1015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067637" h="1015938" fill="none" extrusionOk="0">
                        <a:moveTo>
                          <a:pt x="4766904" y="1164570"/>
                        </a:moveTo>
                        <a:cubicBezTo>
                          <a:pt x="4093910" y="935958"/>
                          <a:pt x="3607810" y="949725"/>
                          <a:pt x="3203652" y="923497"/>
                        </a:cubicBezTo>
                        <a:cubicBezTo>
                          <a:pt x="2870185" y="1020579"/>
                          <a:pt x="2356221" y="1024994"/>
                          <a:pt x="1879353" y="1014470"/>
                        </a:cubicBezTo>
                        <a:cubicBezTo>
                          <a:pt x="70892" y="971047"/>
                          <a:pt x="-605267" y="477328"/>
                          <a:pt x="613815" y="144310"/>
                        </a:cubicBezTo>
                        <a:cubicBezTo>
                          <a:pt x="1060223" y="105370"/>
                          <a:pt x="1578829" y="53643"/>
                          <a:pt x="2139511" y="686"/>
                        </a:cubicBezTo>
                        <a:cubicBezTo>
                          <a:pt x="3765028" y="118715"/>
                          <a:pt x="4672920" y="556031"/>
                          <a:pt x="3741704" y="783787"/>
                        </a:cubicBezTo>
                        <a:cubicBezTo>
                          <a:pt x="3960823" y="907279"/>
                          <a:pt x="4528563" y="1024226"/>
                          <a:pt x="4766904" y="1164570"/>
                        </a:cubicBezTo>
                        <a:close/>
                      </a:path>
                      <a:path w="4067637" h="1015938" stroke="0" extrusionOk="0">
                        <a:moveTo>
                          <a:pt x="4766904" y="1164570"/>
                        </a:moveTo>
                        <a:cubicBezTo>
                          <a:pt x="3987275" y="1044207"/>
                          <a:pt x="3708893" y="1099539"/>
                          <a:pt x="3203652" y="923497"/>
                        </a:cubicBezTo>
                        <a:cubicBezTo>
                          <a:pt x="2909465" y="1010553"/>
                          <a:pt x="2258289" y="1026324"/>
                          <a:pt x="1879353" y="1014470"/>
                        </a:cubicBezTo>
                        <a:cubicBezTo>
                          <a:pt x="85392" y="1028821"/>
                          <a:pt x="-654723" y="535047"/>
                          <a:pt x="613815" y="144310"/>
                        </a:cubicBezTo>
                        <a:cubicBezTo>
                          <a:pt x="956639" y="10760"/>
                          <a:pt x="1601551" y="6963"/>
                          <a:pt x="2139511" y="686"/>
                        </a:cubicBezTo>
                        <a:cubicBezTo>
                          <a:pt x="3842700" y="37729"/>
                          <a:pt x="4608974" y="418796"/>
                          <a:pt x="3741704" y="783787"/>
                        </a:cubicBezTo>
                        <a:cubicBezTo>
                          <a:pt x="3917180" y="788878"/>
                          <a:pt x="4358004" y="942133"/>
                          <a:pt x="4766904" y="116457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Je pense que le son se propage à la même vitesse dans l’acier du rail et dans l’air !</a:t>
            </a:r>
          </a:p>
        </p:txBody>
      </p:sp>
    </p:spTree>
    <p:extLst>
      <p:ext uri="{BB962C8B-B14F-4D97-AF65-F5344CB8AC3E}">
        <p14:creationId xmlns:p14="http://schemas.microsoft.com/office/powerpoint/2010/main" val="224645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5</cp:revision>
  <dcterms:created xsi:type="dcterms:W3CDTF">2020-09-28T15:12:17Z</dcterms:created>
  <dcterms:modified xsi:type="dcterms:W3CDTF">2020-09-29T10:24:59Z</dcterms:modified>
</cp:coreProperties>
</file>