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FD77-6D7C-4415-95A1-A8610A4C1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FC2C9-E0D0-49BB-957E-E86857E0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4391C-213D-48DC-A450-C1B73077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547D-5BB8-4FB0-901D-2B919923765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F4861-E374-4788-9BEE-83CEF280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22B9-DF4B-4F26-9EAB-8960E792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F05B-5479-4E7E-8D09-A3D19CD875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37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13A5-0411-4CCA-9B68-4FC49ACC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139F3-FEA8-459D-A9B0-AA828B97D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72325-5DF1-49A1-8BB8-7A6E337D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547D-5BB8-4FB0-901D-2B919923765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F4A63-9CB8-4C8A-8A17-1B39D053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6E8FD-1478-415E-ABBD-C9B21FE4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F05B-5479-4E7E-8D09-A3D19CD875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56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5CA42-E918-432B-9E7A-B09045E3F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8E6AE-10B1-4152-B101-61F7F9AC1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7CE-5561-4B9C-BB7D-BAD86B32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547D-5BB8-4FB0-901D-2B919923765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BA3E-763A-44CA-A5D4-FC13361A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5F917-DAC1-4934-9097-47FC7F15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F05B-5479-4E7E-8D09-A3D19CD875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9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D7CA-8274-4155-A397-0AE62BA7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FC3A-9C8E-4BD2-8C20-90078908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25658-A3C6-46FF-BED2-2A0037EB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547D-5BB8-4FB0-901D-2B919923765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11F14-0228-467B-849F-A709D60B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55A36-A89D-4CCD-8DFA-D2EF2E00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F05B-5479-4E7E-8D09-A3D19CD875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3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CF67-E4F1-4DAC-B15F-1D03B498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C39E5-1987-427A-A42A-19618A469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FB2A4-1E93-4891-972B-27DD9278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547D-5BB8-4FB0-901D-2B919923765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13DE6-1E45-4DF7-BE06-BE082744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10563-7192-4696-AE48-3FDB54B0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F05B-5479-4E7E-8D09-A3D19CD875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62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1655-E022-4B94-8464-3D4194FB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6DD3-B0B6-4F85-A01C-7D02C3C5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B8B9A-FB2D-48E4-AC63-D292767F0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1E6C5-8E85-477D-93F3-19973DC5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547D-5BB8-4FB0-901D-2B919923765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E7FBB-779B-4567-835A-EABE9FE7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FD2E9-047C-4766-A6D2-474689D0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F05B-5479-4E7E-8D09-A3D19CD875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24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90BF-BE5B-4BB9-A83C-9BE79E67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70D8C-FCA2-43B9-8744-0FF89729B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2286A-A2D7-4E04-AC34-980F5F40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A3823-13F7-4E22-A2F4-E8463C763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C7878-B005-4E68-AB8F-483200B9B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FB646-D949-4442-8B74-0650790A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547D-5BB8-4FB0-901D-2B919923765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4604B-EEAC-419B-92E1-8616E59F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3D60B-E003-421F-B02C-63EDF959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F05B-5479-4E7E-8D09-A3D19CD875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91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3F44-BB6C-4BCF-A398-E87EB29F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25082-7DCD-4D8F-BA13-D7374916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547D-5BB8-4FB0-901D-2B919923765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D9875-A846-4FD8-A6E8-1F27EE80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0D522-05F4-47FF-8C57-74A81E7D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F05B-5479-4E7E-8D09-A3D19CD875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5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A7DCE-59B3-4C1B-BA4F-83AAA532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547D-5BB8-4FB0-901D-2B919923765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F0435-7EBD-4E93-B2E1-3E6FA732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60D46-C7EE-4313-8065-049D9753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F05B-5479-4E7E-8D09-A3D19CD875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88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3E82-FEE4-46B1-ACC8-A5A69365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88B45-D9A9-46F7-8C09-226CB37C6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7DC19-BFDA-4A0F-B393-1459AB523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F9225-A230-4756-A8DC-B702773D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547D-5BB8-4FB0-901D-2B919923765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8BC6A-4256-4209-A5DC-3FFE7BED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423ED-0B3D-495D-9896-F1DBD41C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F05B-5479-4E7E-8D09-A3D19CD875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4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7CCC-7742-443F-91BB-ABCBFE28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154B6-DED2-451C-9155-044F9EF2F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30B54-C54C-4F0D-A5E3-7F26D5093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0D0F0-F156-4D82-BFDD-67FDAB05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547D-5BB8-4FB0-901D-2B919923765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3EC4A-6585-47DA-B5EC-5270EB15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1CC42-18A3-4589-9AEC-2A1AF009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F05B-5479-4E7E-8D09-A3D19CD875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27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335B4-EC5E-4494-AF88-8F89A39F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60531-1F41-4FF5-965B-A153E552A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990BF-E9A2-4C27-82ED-0B0AC7E3A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6547D-5BB8-4FB0-901D-2B919923765A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F999A-48B2-4385-AB84-777693E1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4C5DE-6906-4B56-86E1-547DE951A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F05B-5479-4E7E-8D09-A3D19CD875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32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6A0932D7-ABBB-49BF-9EC1-85F32EB4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0051"/>
            <a:ext cx="12192000" cy="1537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6F24BA-6469-4B31-8E8B-0005D3275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65" y="577297"/>
            <a:ext cx="9039225" cy="1409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567450-A6BB-4486-88A3-6CF0B387D1AB}"/>
              </a:ext>
            </a:extLst>
          </p:cNvPr>
          <p:cNvSpPr/>
          <p:nvPr/>
        </p:nvSpPr>
        <p:spPr>
          <a:xfrm>
            <a:off x="6925693" y="5577072"/>
            <a:ext cx="4954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https://www.youtube.com/watch?v=FeViDLwR7Dg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59236-0DE9-4FC3-B165-4D729322EE40}"/>
              </a:ext>
            </a:extLst>
          </p:cNvPr>
          <p:cNvSpPr txBox="1"/>
          <p:nvPr/>
        </p:nvSpPr>
        <p:spPr>
          <a:xfrm>
            <a:off x="2945298" y="4168826"/>
            <a:ext cx="8845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392 Hz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7564F9-C76F-4EE9-ADBB-0799F855AB88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269974" y="3843427"/>
            <a:ext cx="117616" cy="32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A20BA9-7F03-43DB-99CE-E8E248CFF88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552702" y="3844420"/>
            <a:ext cx="834888" cy="32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2E3002-A296-46E2-B1EA-5CCD4EE9FDA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387590" y="3842434"/>
            <a:ext cx="660951" cy="32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5C1210-A21B-4CFE-832F-07C1C5F48C3E}"/>
              </a:ext>
            </a:extLst>
          </p:cNvPr>
          <p:cNvSpPr txBox="1"/>
          <p:nvPr/>
        </p:nvSpPr>
        <p:spPr>
          <a:xfrm>
            <a:off x="4731029" y="4184950"/>
            <a:ext cx="8845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311 Hz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041162-39EA-48E5-9818-CAEDD1A0166F}"/>
              </a:ext>
            </a:extLst>
          </p:cNvPr>
          <p:cNvCxnSpPr/>
          <p:nvPr/>
        </p:nvCxnSpPr>
        <p:spPr>
          <a:xfrm flipH="1" flipV="1">
            <a:off x="8186530" y="3923589"/>
            <a:ext cx="203752" cy="27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D77E92-084E-44EF-9BBA-26C7F87E164A}"/>
              </a:ext>
            </a:extLst>
          </p:cNvPr>
          <p:cNvCxnSpPr>
            <a:cxnSpLocks/>
          </p:cNvCxnSpPr>
          <p:nvPr/>
        </p:nvCxnSpPr>
        <p:spPr>
          <a:xfrm flipH="1" flipV="1">
            <a:off x="7401338" y="3923589"/>
            <a:ext cx="988944" cy="27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51E644-2DC3-4315-A8AC-DDCBBFE16D58}"/>
              </a:ext>
            </a:extLst>
          </p:cNvPr>
          <p:cNvCxnSpPr>
            <a:cxnSpLocks/>
          </p:cNvCxnSpPr>
          <p:nvPr/>
        </p:nvCxnSpPr>
        <p:spPr>
          <a:xfrm flipV="1">
            <a:off x="8390282" y="3903657"/>
            <a:ext cx="634447" cy="29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A799A8-2252-494D-A8A0-1450B5F47EF2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5119271" y="3923589"/>
            <a:ext cx="54050" cy="26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3DB050-163A-40F6-92F9-BCEE9AF72E71}"/>
              </a:ext>
            </a:extLst>
          </p:cNvPr>
          <p:cNvSpPr txBox="1"/>
          <p:nvPr/>
        </p:nvSpPr>
        <p:spPr>
          <a:xfrm>
            <a:off x="7898295" y="4199611"/>
            <a:ext cx="8845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349 Hz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23FC6B-05AC-46F2-8878-BC769B9A14FB}"/>
              </a:ext>
            </a:extLst>
          </p:cNvPr>
          <p:cNvSpPr txBox="1"/>
          <p:nvPr/>
        </p:nvSpPr>
        <p:spPr>
          <a:xfrm>
            <a:off x="9674083" y="4211775"/>
            <a:ext cx="8845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294 Hz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5B727F-A348-4618-87E1-C48CB566B5A0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10061709" y="4025348"/>
            <a:ext cx="54666" cy="18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660443-B3C5-4F41-96C9-7DCAEAB4973B}"/>
              </a:ext>
            </a:extLst>
          </p:cNvPr>
          <p:cNvSpPr txBox="1"/>
          <p:nvPr/>
        </p:nvSpPr>
        <p:spPr>
          <a:xfrm>
            <a:off x="1639957" y="2822713"/>
            <a:ext cx="6261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b="1" dirty="0"/>
              <a:t>0,5s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D1980A0-ABFA-4658-B31F-642952E26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1" y="2303717"/>
            <a:ext cx="504825" cy="4572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8890254-1306-4C75-BC58-C87C209FE722}"/>
              </a:ext>
            </a:extLst>
          </p:cNvPr>
          <p:cNvSpPr txBox="1"/>
          <p:nvPr/>
        </p:nvSpPr>
        <p:spPr>
          <a:xfrm>
            <a:off x="1639957" y="2421610"/>
            <a:ext cx="6261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b="1" dirty="0"/>
              <a:t>1,5s</a:t>
            </a:r>
          </a:p>
        </p:txBody>
      </p:sp>
    </p:spTree>
    <p:extLst>
      <p:ext uri="{BB962C8B-B14F-4D97-AF65-F5344CB8AC3E}">
        <p14:creationId xmlns:p14="http://schemas.microsoft.com/office/powerpoint/2010/main" val="160151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3</cp:revision>
  <dcterms:created xsi:type="dcterms:W3CDTF">2020-10-11T06:44:44Z</dcterms:created>
  <dcterms:modified xsi:type="dcterms:W3CDTF">2020-10-11T07:27:59Z</dcterms:modified>
</cp:coreProperties>
</file>